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298" r:id="rId3"/>
    <p:sldId id="306" r:id="rId4"/>
    <p:sldId id="309" r:id="rId5"/>
    <p:sldId id="308" r:id="rId6"/>
    <p:sldId id="310" r:id="rId7"/>
    <p:sldId id="257" r:id="rId8"/>
    <p:sldId id="321" r:id="rId9"/>
    <p:sldId id="270" r:id="rId10"/>
    <p:sldId id="311" r:id="rId11"/>
    <p:sldId id="312" r:id="rId12"/>
    <p:sldId id="274" r:id="rId13"/>
    <p:sldId id="279" r:id="rId14"/>
    <p:sldId id="314" r:id="rId15"/>
    <p:sldId id="313" r:id="rId16"/>
    <p:sldId id="281" r:id="rId17"/>
    <p:sldId id="315" r:id="rId18"/>
    <p:sldId id="316" r:id="rId19"/>
    <p:sldId id="282" r:id="rId20"/>
    <p:sldId id="322" r:id="rId21"/>
    <p:sldId id="317" r:id="rId22"/>
    <p:sldId id="318" r:id="rId23"/>
    <p:sldId id="325" r:id="rId24"/>
    <p:sldId id="326" r:id="rId25"/>
    <p:sldId id="327" r:id="rId26"/>
    <p:sldId id="328" r:id="rId27"/>
  </p:sldIdLst>
  <p:sldSz cx="12192000" cy="6858000"/>
  <p:notesSz cx="6858000" cy="9144000"/>
  <p:defaultText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3D19C"/>
    <a:srgbClr val="45B7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4E17A5-B0AF-4C2B-A5D6-A72F24B4BC96}" v="263" dt="2024-06-19T15:28:14.9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20" autoAdjust="0"/>
    <p:restoredTop sz="86385"/>
  </p:normalViewPr>
  <p:slideViewPr>
    <p:cSldViewPr snapToGrid="0">
      <p:cViewPr varScale="1">
        <p:scale>
          <a:sx n="57" d="100"/>
          <a:sy n="57" d="100"/>
        </p:scale>
        <p:origin x="1036" y="32"/>
      </p:cViewPr>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jen Noordhof" userId="62d08ae6-8f3d-46aa-b5f6-bbec5eff2893" providerId="ADAL" clId="{0B4E17A5-B0AF-4C2B-A5D6-A72F24B4BC96}"/>
    <pc:docChg chg="undo custSel modSld sldOrd">
      <pc:chgData name="Arjen Noordhof" userId="62d08ae6-8f3d-46aa-b5f6-bbec5eff2893" providerId="ADAL" clId="{0B4E17A5-B0AF-4C2B-A5D6-A72F24B4BC96}" dt="2024-06-20T10:16:39.124" v="328" actId="20577"/>
      <pc:docMkLst>
        <pc:docMk/>
      </pc:docMkLst>
      <pc:sldChg chg="ord">
        <pc:chgData name="Arjen Noordhof" userId="62d08ae6-8f3d-46aa-b5f6-bbec5eff2893" providerId="ADAL" clId="{0B4E17A5-B0AF-4C2B-A5D6-A72F24B4BC96}" dt="2024-06-19T14:26:46.628" v="77"/>
        <pc:sldMkLst>
          <pc:docMk/>
          <pc:sldMk cId="3106237294" sldId="257"/>
        </pc:sldMkLst>
      </pc:sldChg>
      <pc:sldChg chg="delSp mod delAnim">
        <pc:chgData name="Arjen Noordhof" userId="62d08ae6-8f3d-46aa-b5f6-bbec5eff2893" providerId="ADAL" clId="{0B4E17A5-B0AF-4C2B-A5D6-A72F24B4BC96}" dt="2024-06-19T15:29:40.791" v="315" actId="478"/>
        <pc:sldMkLst>
          <pc:docMk/>
          <pc:sldMk cId="3938398757" sldId="270"/>
        </pc:sldMkLst>
        <pc:spChg chg="del">
          <ac:chgData name="Arjen Noordhof" userId="62d08ae6-8f3d-46aa-b5f6-bbec5eff2893" providerId="ADAL" clId="{0B4E17A5-B0AF-4C2B-A5D6-A72F24B4BC96}" dt="2024-06-19T15:29:40.791" v="315" actId="478"/>
          <ac:spMkLst>
            <pc:docMk/>
            <pc:sldMk cId="3938398757" sldId="270"/>
            <ac:spMk id="38" creationId="{41123D84-D038-7E8F-7D66-EDBF4646E7FF}"/>
          </ac:spMkLst>
        </pc:spChg>
      </pc:sldChg>
      <pc:sldChg chg="modSp mod">
        <pc:chgData name="Arjen Noordhof" userId="62d08ae6-8f3d-46aa-b5f6-bbec5eff2893" providerId="ADAL" clId="{0B4E17A5-B0AF-4C2B-A5D6-A72F24B4BC96}" dt="2024-06-19T14:50:36.473" v="96" actId="20577"/>
        <pc:sldMkLst>
          <pc:docMk/>
          <pc:sldMk cId="190449517" sldId="274"/>
        </pc:sldMkLst>
        <pc:spChg chg="mod">
          <ac:chgData name="Arjen Noordhof" userId="62d08ae6-8f3d-46aa-b5f6-bbec5eff2893" providerId="ADAL" clId="{0B4E17A5-B0AF-4C2B-A5D6-A72F24B4BC96}" dt="2024-06-19T14:50:36.473" v="96" actId="20577"/>
          <ac:spMkLst>
            <pc:docMk/>
            <pc:sldMk cId="190449517" sldId="274"/>
            <ac:spMk id="6" creationId="{E2609CC3-6704-195E-84AB-2735A38A3E8A}"/>
          </ac:spMkLst>
        </pc:spChg>
      </pc:sldChg>
      <pc:sldChg chg="modSp mod">
        <pc:chgData name="Arjen Noordhof" userId="62d08ae6-8f3d-46aa-b5f6-bbec5eff2893" providerId="ADAL" clId="{0B4E17A5-B0AF-4C2B-A5D6-A72F24B4BC96}" dt="2024-06-19T15:30:13.380" v="320" actId="1036"/>
        <pc:sldMkLst>
          <pc:docMk/>
          <pc:sldMk cId="2101736026" sldId="281"/>
        </pc:sldMkLst>
        <pc:spChg chg="mod">
          <ac:chgData name="Arjen Noordhof" userId="62d08ae6-8f3d-46aa-b5f6-bbec5eff2893" providerId="ADAL" clId="{0B4E17A5-B0AF-4C2B-A5D6-A72F24B4BC96}" dt="2024-06-19T15:30:10.015" v="318" actId="14100"/>
          <ac:spMkLst>
            <pc:docMk/>
            <pc:sldMk cId="2101736026" sldId="281"/>
            <ac:spMk id="3" creationId="{2FC03D94-7300-5892-A25B-754B0E8B1808}"/>
          </ac:spMkLst>
        </pc:spChg>
        <pc:picChg chg="mod">
          <ac:chgData name="Arjen Noordhof" userId="62d08ae6-8f3d-46aa-b5f6-bbec5eff2893" providerId="ADAL" clId="{0B4E17A5-B0AF-4C2B-A5D6-A72F24B4BC96}" dt="2024-06-19T15:30:13.380" v="320" actId="1036"/>
          <ac:picMkLst>
            <pc:docMk/>
            <pc:sldMk cId="2101736026" sldId="281"/>
            <ac:picMk id="18" creationId="{43FC4F85-EA76-D920-3E20-C4E4D43AEA03}"/>
          </ac:picMkLst>
        </pc:picChg>
      </pc:sldChg>
      <pc:sldChg chg="modSp mod">
        <pc:chgData name="Arjen Noordhof" userId="62d08ae6-8f3d-46aa-b5f6-bbec5eff2893" providerId="ADAL" clId="{0B4E17A5-B0AF-4C2B-A5D6-A72F24B4BC96}" dt="2024-06-19T14:51:01.849" v="99" actId="20577"/>
        <pc:sldMkLst>
          <pc:docMk/>
          <pc:sldMk cId="1443932925" sldId="282"/>
        </pc:sldMkLst>
        <pc:spChg chg="mod">
          <ac:chgData name="Arjen Noordhof" userId="62d08ae6-8f3d-46aa-b5f6-bbec5eff2893" providerId="ADAL" clId="{0B4E17A5-B0AF-4C2B-A5D6-A72F24B4BC96}" dt="2024-06-19T14:51:01.849" v="99" actId="20577"/>
          <ac:spMkLst>
            <pc:docMk/>
            <pc:sldMk cId="1443932925" sldId="282"/>
            <ac:spMk id="2" creationId="{6A7CAEB6-59DD-CCD3-0FA4-71576EC7BF05}"/>
          </ac:spMkLst>
        </pc:spChg>
      </pc:sldChg>
      <pc:sldChg chg="modSp mod">
        <pc:chgData name="Arjen Noordhof" userId="62d08ae6-8f3d-46aa-b5f6-bbec5eff2893" providerId="ADAL" clId="{0B4E17A5-B0AF-4C2B-A5D6-A72F24B4BC96}" dt="2024-06-19T13:42:28.663" v="0" actId="6549"/>
        <pc:sldMkLst>
          <pc:docMk/>
          <pc:sldMk cId="2784882473" sldId="306"/>
        </pc:sldMkLst>
        <pc:spChg chg="mod">
          <ac:chgData name="Arjen Noordhof" userId="62d08ae6-8f3d-46aa-b5f6-bbec5eff2893" providerId="ADAL" clId="{0B4E17A5-B0AF-4C2B-A5D6-A72F24B4BC96}" dt="2024-06-19T13:42:28.663" v="0" actId="6549"/>
          <ac:spMkLst>
            <pc:docMk/>
            <pc:sldMk cId="2784882473" sldId="306"/>
            <ac:spMk id="9" creationId="{F5E9B118-5981-51FB-2704-21F4BC612C4D}"/>
          </ac:spMkLst>
        </pc:spChg>
      </pc:sldChg>
      <pc:sldChg chg="modSp">
        <pc:chgData name="Arjen Noordhof" userId="62d08ae6-8f3d-46aa-b5f6-bbec5eff2893" providerId="ADAL" clId="{0B4E17A5-B0AF-4C2B-A5D6-A72F24B4BC96}" dt="2024-06-19T13:42:54.907" v="1" actId="113"/>
        <pc:sldMkLst>
          <pc:docMk/>
          <pc:sldMk cId="2486825126" sldId="321"/>
        </pc:sldMkLst>
        <pc:spChg chg="mod">
          <ac:chgData name="Arjen Noordhof" userId="62d08ae6-8f3d-46aa-b5f6-bbec5eff2893" providerId="ADAL" clId="{0B4E17A5-B0AF-4C2B-A5D6-A72F24B4BC96}" dt="2024-06-19T13:42:54.907" v="1" actId="113"/>
          <ac:spMkLst>
            <pc:docMk/>
            <pc:sldMk cId="2486825126" sldId="321"/>
            <ac:spMk id="27" creationId="{C472344C-70A5-0375-3280-E51CFCE55820}"/>
          </ac:spMkLst>
        </pc:spChg>
      </pc:sldChg>
      <pc:sldChg chg="modSp mod">
        <pc:chgData name="Arjen Noordhof" userId="62d08ae6-8f3d-46aa-b5f6-bbec5eff2893" providerId="ADAL" clId="{0B4E17A5-B0AF-4C2B-A5D6-A72F24B4BC96}" dt="2024-06-19T14:52:00.655" v="116" actId="113"/>
        <pc:sldMkLst>
          <pc:docMk/>
          <pc:sldMk cId="2598516498" sldId="325"/>
        </pc:sldMkLst>
        <pc:spChg chg="mod">
          <ac:chgData name="Arjen Noordhof" userId="62d08ae6-8f3d-46aa-b5f6-bbec5eff2893" providerId="ADAL" clId="{0B4E17A5-B0AF-4C2B-A5D6-A72F24B4BC96}" dt="2024-06-19T14:52:00.655" v="116" actId="113"/>
          <ac:spMkLst>
            <pc:docMk/>
            <pc:sldMk cId="2598516498" sldId="325"/>
            <ac:spMk id="2" creationId="{3FD4DD1F-324A-3B53-EFBA-83F8CE5DEC60}"/>
          </ac:spMkLst>
        </pc:spChg>
        <pc:spChg chg="mod">
          <ac:chgData name="Arjen Noordhof" userId="62d08ae6-8f3d-46aa-b5f6-bbec5eff2893" providerId="ADAL" clId="{0B4E17A5-B0AF-4C2B-A5D6-A72F24B4BC96}" dt="2024-06-19T14:51:47.651" v="115" actId="20577"/>
          <ac:spMkLst>
            <pc:docMk/>
            <pc:sldMk cId="2598516498" sldId="325"/>
            <ac:spMk id="3" creationId="{22248121-2369-AF48-8F66-2C772A86AF13}"/>
          </ac:spMkLst>
        </pc:spChg>
      </pc:sldChg>
      <pc:sldChg chg="modSp mod modAnim">
        <pc:chgData name="Arjen Noordhof" userId="62d08ae6-8f3d-46aa-b5f6-bbec5eff2893" providerId="ADAL" clId="{0B4E17A5-B0AF-4C2B-A5D6-A72F24B4BC96}" dt="2024-06-20T10:16:39.124" v="328" actId="20577"/>
        <pc:sldMkLst>
          <pc:docMk/>
          <pc:sldMk cId="903423936" sldId="326"/>
        </pc:sldMkLst>
        <pc:spChg chg="mod">
          <ac:chgData name="Arjen Noordhof" userId="62d08ae6-8f3d-46aa-b5f6-bbec5eff2893" providerId="ADAL" clId="{0B4E17A5-B0AF-4C2B-A5D6-A72F24B4BC96}" dt="2024-06-19T14:52:04.605" v="117" actId="113"/>
          <ac:spMkLst>
            <pc:docMk/>
            <pc:sldMk cId="903423936" sldId="326"/>
            <ac:spMk id="2" creationId="{442166C9-23B5-2E1A-FA3B-B35EB7FE6C05}"/>
          </ac:spMkLst>
        </pc:spChg>
        <pc:spChg chg="mod">
          <ac:chgData name="Arjen Noordhof" userId="62d08ae6-8f3d-46aa-b5f6-bbec5eff2893" providerId="ADAL" clId="{0B4E17A5-B0AF-4C2B-A5D6-A72F24B4BC96}" dt="2024-06-20T10:16:39.124" v="328" actId="20577"/>
          <ac:spMkLst>
            <pc:docMk/>
            <pc:sldMk cId="903423936" sldId="326"/>
            <ac:spMk id="17" creationId="{16EC79FE-3383-75FA-67DD-420AE6FDBF44}"/>
          </ac:spMkLst>
        </pc:spChg>
        <pc:spChg chg="mod">
          <ac:chgData name="Arjen Noordhof" userId="62d08ae6-8f3d-46aa-b5f6-bbec5eff2893" providerId="ADAL" clId="{0B4E17A5-B0AF-4C2B-A5D6-A72F24B4BC96}" dt="2024-06-19T14:21:05.334" v="66" actId="313"/>
          <ac:spMkLst>
            <pc:docMk/>
            <pc:sldMk cId="903423936" sldId="326"/>
            <ac:spMk id="18" creationId="{29F31DB7-D45A-1767-BA27-91DDCBE6B15B}"/>
          </ac:spMkLst>
        </pc:spChg>
        <pc:spChg chg="mod">
          <ac:chgData name="Arjen Noordhof" userId="62d08ae6-8f3d-46aa-b5f6-bbec5eff2893" providerId="ADAL" clId="{0B4E17A5-B0AF-4C2B-A5D6-A72F24B4BC96}" dt="2024-06-19T15:27:46.565" v="302" actId="20577"/>
          <ac:spMkLst>
            <pc:docMk/>
            <pc:sldMk cId="903423936" sldId="326"/>
            <ac:spMk id="19" creationId="{E2D50B4B-AE39-F086-7907-C69933CFB712}"/>
          </ac:spMkLst>
        </pc:spChg>
        <pc:spChg chg="mod">
          <ac:chgData name="Arjen Noordhof" userId="62d08ae6-8f3d-46aa-b5f6-bbec5eff2893" providerId="ADAL" clId="{0B4E17A5-B0AF-4C2B-A5D6-A72F24B4BC96}" dt="2024-06-19T14:48:31.032" v="90" actId="20577"/>
          <ac:spMkLst>
            <pc:docMk/>
            <pc:sldMk cId="903423936" sldId="326"/>
            <ac:spMk id="20" creationId="{51177BC2-4903-B562-E536-31B1736B8F6E}"/>
          </ac:spMkLst>
        </pc:spChg>
        <pc:spChg chg="mod">
          <ac:chgData name="Arjen Noordhof" userId="62d08ae6-8f3d-46aa-b5f6-bbec5eff2893" providerId="ADAL" clId="{0B4E17A5-B0AF-4C2B-A5D6-A72F24B4BC96}" dt="2024-06-19T14:21:08.056" v="68" actId="20577"/>
          <ac:spMkLst>
            <pc:docMk/>
            <pc:sldMk cId="903423936" sldId="326"/>
            <ac:spMk id="22" creationId="{D1408B37-C230-DAC4-C514-D446E552839F}"/>
          </ac:spMkLst>
        </pc:spChg>
        <pc:spChg chg="mod">
          <ac:chgData name="Arjen Noordhof" userId="62d08ae6-8f3d-46aa-b5f6-bbec5eff2893" providerId="ADAL" clId="{0B4E17A5-B0AF-4C2B-A5D6-A72F24B4BC96}" dt="2024-06-19T14:21:10.943" v="70" actId="20577"/>
          <ac:spMkLst>
            <pc:docMk/>
            <pc:sldMk cId="903423936" sldId="326"/>
            <ac:spMk id="23" creationId="{712493BD-6596-A760-C671-AA766840A9BA}"/>
          </ac:spMkLst>
        </pc:spChg>
        <pc:spChg chg="mod">
          <ac:chgData name="Arjen Noordhof" userId="62d08ae6-8f3d-46aa-b5f6-bbec5eff2893" providerId="ADAL" clId="{0B4E17A5-B0AF-4C2B-A5D6-A72F24B4BC96}" dt="2024-06-19T14:21:13.295" v="72" actId="20577"/>
          <ac:spMkLst>
            <pc:docMk/>
            <pc:sldMk cId="903423936" sldId="326"/>
            <ac:spMk id="24" creationId="{012D1098-8842-53A0-53A2-6845012E4E79}"/>
          </ac:spMkLst>
        </pc:spChg>
      </pc:sldChg>
      <pc:sldChg chg="modSp mod">
        <pc:chgData name="Arjen Noordhof" userId="62d08ae6-8f3d-46aa-b5f6-bbec5eff2893" providerId="ADAL" clId="{0B4E17A5-B0AF-4C2B-A5D6-A72F24B4BC96}" dt="2024-06-19T14:47:02.657" v="80" actId="20577"/>
        <pc:sldMkLst>
          <pc:docMk/>
          <pc:sldMk cId="772306153" sldId="327"/>
        </pc:sldMkLst>
        <pc:spChg chg="mod">
          <ac:chgData name="Arjen Noordhof" userId="62d08ae6-8f3d-46aa-b5f6-bbec5eff2893" providerId="ADAL" clId="{0B4E17A5-B0AF-4C2B-A5D6-A72F24B4BC96}" dt="2024-06-19T14:47:02.657" v="80" actId="20577"/>
          <ac:spMkLst>
            <pc:docMk/>
            <pc:sldMk cId="772306153" sldId="327"/>
            <ac:spMk id="2" creationId="{317D6481-B9EF-9761-8FB8-3DF0928A1AED}"/>
          </ac:spMkLst>
        </pc:spChg>
        <pc:spChg chg="mod">
          <ac:chgData name="Arjen Noordhof" userId="62d08ae6-8f3d-46aa-b5f6-bbec5eff2893" providerId="ADAL" clId="{0B4E17A5-B0AF-4C2B-A5D6-A72F24B4BC96}" dt="2024-06-19T14:21:33.137" v="75" actId="20577"/>
          <ac:spMkLst>
            <pc:docMk/>
            <pc:sldMk cId="772306153" sldId="327"/>
            <ac:spMk id="3" creationId="{17CED8A0-8A97-5A27-90EB-C43A39F24B7E}"/>
          </ac:spMkLst>
        </pc:spChg>
      </pc:sldChg>
      <pc:sldChg chg="modSp mod delDesignElem">
        <pc:chgData name="Arjen Noordhof" userId="62d08ae6-8f3d-46aa-b5f6-bbec5eff2893" providerId="ADAL" clId="{0B4E17A5-B0AF-4C2B-A5D6-A72F24B4BC96}" dt="2024-06-19T15:28:38.420" v="314" actId="20577"/>
        <pc:sldMkLst>
          <pc:docMk/>
          <pc:sldMk cId="235057280" sldId="328"/>
        </pc:sldMkLst>
        <pc:spChg chg="mod">
          <ac:chgData name="Arjen Noordhof" userId="62d08ae6-8f3d-46aa-b5f6-bbec5eff2893" providerId="ADAL" clId="{0B4E17A5-B0AF-4C2B-A5D6-A72F24B4BC96}" dt="2024-06-19T15:28:38.420" v="314" actId="20577"/>
          <ac:spMkLst>
            <pc:docMk/>
            <pc:sldMk cId="235057280" sldId="328"/>
            <ac:spMk id="2" creationId="{442BD143-41B4-42DE-A459-BF04551AB223}"/>
          </ac:spMkLst>
        </pc:spChg>
        <pc:spChg chg="mod">
          <ac:chgData name="Arjen Noordhof" userId="62d08ae6-8f3d-46aa-b5f6-bbec5eff2893" providerId="ADAL" clId="{0B4E17A5-B0AF-4C2B-A5D6-A72F24B4BC96}" dt="2024-06-19T15:28:19.716" v="304" actId="1076"/>
          <ac:spMkLst>
            <pc:docMk/>
            <pc:sldMk cId="235057280" sldId="328"/>
            <ac:spMk id="9" creationId="{AA24A11B-25DF-F530-AAC5-0AFB34D0025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A0F78C-DDF1-3045-98AF-10B18E249278}" type="datetimeFigureOut">
              <a:rPr lang="en-NL" smtClean="0"/>
              <a:t>06/20/2024</a:t>
            </a:fld>
            <a:endParaRPr lang="en-NL"/>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C06D8C-557C-584A-9C8D-1DF0DA18E55D}" type="slidenum">
              <a:rPr lang="en-NL" smtClean="0"/>
              <a:t>‹#›</a:t>
            </a:fld>
            <a:endParaRPr lang="en-NL"/>
          </a:p>
        </p:txBody>
      </p:sp>
    </p:spTree>
    <p:extLst>
      <p:ext uri="{BB962C8B-B14F-4D97-AF65-F5344CB8AC3E}">
        <p14:creationId xmlns:p14="http://schemas.microsoft.com/office/powerpoint/2010/main" val="1836878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DC06D8C-557C-584A-9C8D-1DF0DA18E55D}" type="slidenum">
              <a:rPr lang="en-NL" smtClean="0"/>
              <a:t>1</a:t>
            </a:fld>
            <a:endParaRPr lang="en-NL"/>
          </a:p>
        </p:txBody>
      </p:sp>
    </p:spTree>
    <p:extLst>
      <p:ext uri="{BB962C8B-B14F-4D97-AF65-F5344CB8AC3E}">
        <p14:creationId xmlns:p14="http://schemas.microsoft.com/office/powerpoint/2010/main" val="18286120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DC06D8C-557C-584A-9C8D-1DF0DA18E55D}" type="slidenum">
              <a:rPr lang="en-NL" smtClean="0"/>
              <a:t>10</a:t>
            </a:fld>
            <a:endParaRPr lang="en-NL"/>
          </a:p>
        </p:txBody>
      </p:sp>
    </p:spTree>
    <p:extLst>
      <p:ext uri="{BB962C8B-B14F-4D97-AF65-F5344CB8AC3E}">
        <p14:creationId xmlns:p14="http://schemas.microsoft.com/office/powerpoint/2010/main" val="39374872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DC06D8C-557C-584A-9C8D-1DF0DA18E55D}" type="slidenum">
              <a:rPr lang="en-NL" smtClean="0"/>
              <a:t>11</a:t>
            </a:fld>
            <a:endParaRPr lang="en-NL"/>
          </a:p>
        </p:txBody>
      </p:sp>
    </p:spTree>
    <p:extLst>
      <p:ext uri="{BB962C8B-B14F-4D97-AF65-F5344CB8AC3E}">
        <p14:creationId xmlns:p14="http://schemas.microsoft.com/office/powerpoint/2010/main" val="28405475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C06D8C-557C-584A-9C8D-1DF0DA18E55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56313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C06D8C-557C-584A-9C8D-1DF0DA18E55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81137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DC06D8C-557C-584A-9C8D-1DF0DA18E55D}" type="slidenum">
              <a:rPr lang="en-NL" smtClean="0"/>
              <a:t>14</a:t>
            </a:fld>
            <a:endParaRPr lang="en-NL"/>
          </a:p>
        </p:txBody>
      </p:sp>
    </p:spTree>
    <p:extLst>
      <p:ext uri="{BB962C8B-B14F-4D97-AF65-F5344CB8AC3E}">
        <p14:creationId xmlns:p14="http://schemas.microsoft.com/office/powerpoint/2010/main" val="15393183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DC06D8C-557C-584A-9C8D-1DF0DA18E55D}" type="slidenum">
              <a:rPr lang="en-NL" smtClean="0"/>
              <a:t>15</a:t>
            </a:fld>
            <a:endParaRPr lang="en-NL"/>
          </a:p>
        </p:txBody>
      </p:sp>
    </p:spTree>
    <p:extLst>
      <p:ext uri="{BB962C8B-B14F-4D97-AF65-F5344CB8AC3E}">
        <p14:creationId xmlns:p14="http://schemas.microsoft.com/office/powerpoint/2010/main" val="6654570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C06D8C-557C-584A-9C8D-1DF0DA18E55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3042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DC06D8C-557C-584A-9C8D-1DF0DA18E55D}" type="slidenum">
              <a:rPr lang="en-NL" smtClean="0"/>
              <a:t>17</a:t>
            </a:fld>
            <a:endParaRPr lang="en-NL"/>
          </a:p>
        </p:txBody>
      </p:sp>
    </p:spTree>
    <p:extLst>
      <p:ext uri="{BB962C8B-B14F-4D97-AF65-F5344CB8AC3E}">
        <p14:creationId xmlns:p14="http://schemas.microsoft.com/office/powerpoint/2010/main" val="3867443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DC06D8C-557C-584A-9C8D-1DF0DA18E55D}" type="slidenum">
              <a:rPr lang="en-NL" smtClean="0"/>
              <a:t>18</a:t>
            </a:fld>
            <a:endParaRPr lang="en-NL"/>
          </a:p>
        </p:txBody>
      </p:sp>
    </p:spTree>
    <p:extLst>
      <p:ext uri="{BB962C8B-B14F-4D97-AF65-F5344CB8AC3E}">
        <p14:creationId xmlns:p14="http://schemas.microsoft.com/office/powerpoint/2010/main" val="30569115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C06D8C-557C-584A-9C8D-1DF0DA18E55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2715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DC06D8C-557C-584A-9C8D-1DF0DA18E55D}" type="slidenum">
              <a:rPr lang="en-NL" smtClean="0"/>
              <a:t>2</a:t>
            </a:fld>
            <a:endParaRPr lang="en-NL"/>
          </a:p>
        </p:txBody>
      </p:sp>
    </p:spTree>
    <p:extLst>
      <p:ext uri="{BB962C8B-B14F-4D97-AF65-F5344CB8AC3E}">
        <p14:creationId xmlns:p14="http://schemas.microsoft.com/office/powerpoint/2010/main" val="22898392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C06D8C-557C-584A-9C8D-1DF0DA18E55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958605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DC06D8C-557C-584A-9C8D-1DF0DA18E55D}" type="slidenum">
              <a:rPr lang="en-NL" smtClean="0"/>
              <a:t>21</a:t>
            </a:fld>
            <a:endParaRPr lang="en-NL"/>
          </a:p>
        </p:txBody>
      </p:sp>
    </p:spTree>
    <p:extLst>
      <p:ext uri="{BB962C8B-B14F-4D97-AF65-F5344CB8AC3E}">
        <p14:creationId xmlns:p14="http://schemas.microsoft.com/office/powerpoint/2010/main" val="10168028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DC06D8C-557C-584A-9C8D-1DF0DA18E55D}" type="slidenum">
              <a:rPr lang="en-NL" smtClean="0"/>
              <a:t>22</a:t>
            </a:fld>
            <a:endParaRPr lang="en-NL"/>
          </a:p>
        </p:txBody>
      </p:sp>
    </p:spTree>
    <p:extLst>
      <p:ext uri="{BB962C8B-B14F-4D97-AF65-F5344CB8AC3E}">
        <p14:creationId xmlns:p14="http://schemas.microsoft.com/office/powerpoint/2010/main" val="28569888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EDC06D8C-557C-584A-9C8D-1DF0DA18E55D}" type="slidenum">
              <a:rPr lang="en-NL" smtClean="0"/>
              <a:t>24</a:t>
            </a:fld>
            <a:endParaRPr lang="en-NL"/>
          </a:p>
        </p:txBody>
      </p:sp>
    </p:spTree>
    <p:extLst>
      <p:ext uri="{BB962C8B-B14F-4D97-AF65-F5344CB8AC3E}">
        <p14:creationId xmlns:p14="http://schemas.microsoft.com/office/powerpoint/2010/main" val="1572504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EDC06D8C-557C-584A-9C8D-1DF0DA18E55D}" type="slidenum">
              <a:rPr lang="en-NL" smtClean="0"/>
              <a:t>25</a:t>
            </a:fld>
            <a:endParaRPr lang="en-NL"/>
          </a:p>
        </p:txBody>
      </p:sp>
    </p:spTree>
    <p:extLst>
      <p:ext uri="{BB962C8B-B14F-4D97-AF65-F5344CB8AC3E}">
        <p14:creationId xmlns:p14="http://schemas.microsoft.com/office/powerpoint/2010/main" val="12895700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DC06D8C-557C-584A-9C8D-1DF0DA18E55D}" type="slidenum">
              <a:rPr lang="en-NL" smtClean="0"/>
              <a:t>26</a:t>
            </a:fld>
            <a:endParaRPr lang="en-NL"/>
          </a:p>
        </p:txBody>
      </p:sp>
    </p:spTree>
    <p:extLst>
      <p:ext uri="{BB962C8B-B14F-4D97-AF65-F5344CB8AC3E}">
        <p14:creationId xmlns:p14="http://schemas.microsoft.com/office/powerpoint/2010/main" val="3751101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err="1">
                <a:ea typeface="Calibri"/>
                <a:cs typeface="Calibri"/>
              </a:rPr>
              <a:t>Uit</a:t>
            </a:r>
            <a:r>
              <a:rPr lang="en-NL">
                <a:ea typeface="Calibri"/>
                <a:cs typeface="Calibri"/>
              </a:rPr>
              <a:t> interview met Jenny!</a:t>
            </a:r>
            <a:endParaRPr lang="en-NL" dirty="0"/>
          </a:p>
        </p:txBody>
      </p:sp>
      <p:sp>
        <p:nvSpPr>
          <p:cNvPr id="4" name="Slide Number Placeholder 3"/>
          <p:cNvSpPr>
            <a:spLocks noGrp="1"/>
          </p:cNvSpPr>
          <p:nvPr>
            <p:ph type="sldNum" sz="quarter" idx="5"/>
          </p:nvPr>
        </p:nvSpPr>
        <p:spPr/>
        <p:txBody>
          <a:bodyPr/>
          <a:lstStyle/>
          <a:p>
            <a:fld id="{EDC06D8C-557C-584A-9C8D-1DF0DA18E55D}" type="slidenum">
              <a:rPr lang="en-NL" smtClean="0"/>
              <a:t>3</a:t>
            </a:fld>
            <a:endParaRPr lang="en-NL"/>
          </a:p>
        </p:txBody>
      </p:sp>
    </p:spTree>
    <p:extLst>
      <p:ext uri="{BB962C8B-B14F-4D97-AF65-F5344CB8AC3E}">
        <p14:creationId xmlns:p14="http://schemas.microsoft.com/office/powerpoint/2010/main" val="19408802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DC06D8C-557C-584A-9C8D-1DF0DA18E55D}" type="slidenum">
              <a:rPr lang="en-NL" smtClean="0"/>
              <a:t>4</a:t>
            </a:fld>
            <a:endParaRPr lang="en-NL"/>
          </a:p>
        </p:txBody>
      </p:sp>
    </p:spTree>
    <p:extLst>
      <p:ext uri="{BB962C8B-B14F-4D97-AF65-F5344CB8AC3E}">
        <p14:creationId xmlns:p14="http://schemas.microsoft.com/office/powerpoint/2010/main" val="2468847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DC06D8C-557C-584A-9C8D-1DF0DA18E55D}" type="slidenum">
              <a:rPr lang="en-NL" smtClean="0"/>
              <a:t>5</a:t>
            </a:fld>
            <a:endParaRPr lang="en-NL"/>
          </a:p>
        </p:txBody>
      </p:sp>
    </p:spTree>
    <p:extLst>
      <p:ext uri="{BB962C8B-B14F-4D97-AF65-F5344CB8AC3E}">
        <p14:creationId xmlns:p14="http://schemas.microsoft.com/office/powerpoint/2010/main" val="15955827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DC06D8C-557C-584A-9C8D-1DF0DA18E55D}" type="slidenum">
              <a:rPr lang="en-NL" smtClean="0"/>
              <a:t>6</a:t>
            </a:fld>
            <a:endParaRPr lang="en-NL"/>
          </a:p>
        </p:txBody>
      </p:sp>
    </p:spTree>
    <p:extLst>
      <p:ext uri="{BB962C8B-B14F-4D97-AF65-F5344CB8AC3E}">
        <p14:creationId xmlns:p14="http://schemas.microsoft.com/office/powerpoint/2010/main" val="8644317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fld id="{EDC06D8C-557C-584A-9C8D-1DF0DA18E55D}" type="slidenum">
              <a:rPr lang="en-NL" smtClean="0"/>
              <a:t>7</a:t>
            </a:fld>
            <a:endParaRPr lang="en-NL"/>
          </a:p>
        </p:txBody>
      </p:sp>
    </p:spTree>
    <p:extLst>
      <p:ext uri="{BB962C8B-B14F-4D97-AF65-F5344CB8AC3E}">
        <p14:creationId xmlns:p14="http://schemas.microsoft.com/office/powerpoint/2010/main" val="16034065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fld id="{EDC06D8C-557C-584A-9C8D-1DF0DA18E55D}" type="slidenum">
              <a:rPr lang="en-NL" smtClean="0"/>
              <a:t>8</a:t>
            </a:fld>
            <a:endParaRPr lang="en-NL"/>
          </a:p>
        </p:txBody>
      </p:sp>
    </p:spTree>
    <p:extLst>
      <p:ext uri="{BB962C8B-B14F-4D97-AF65-F5344CB8AC3E}">
        <p14:creationId xmlns:p14="http://schemas.microsoft.com/office/powerpoint/2010/main" val="29008500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C06D8C-557C-584A-9C8D-1DF0DA18E55D}" type="slidenum">
              <a:rPr kumimoji="0" lang="en-N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N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462535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82EC2-F84C-98D5-1216-17370D7A49D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NL"/>
          </a:p>
        </p:txBody>
      </p:sp>
      <p:sp>
        <p:nvSpPr>
          <p:cNvPr id="3" name="Subtitle 2">
            <a:extLst>
              <a:ext uri="{FF2B5EF4-FFF2-40B4-BE49-F238E27FC236}">
                <a16:creationId xmlns:a16="http://schemas.microsoft.com/office/drawing/2014/main" id="{7DBB3A6A-F561-B99D-C629-A3D182D6417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NL"/>
          </a:p>
        </p:txBody>
      </p:sp>
      <p:sp>
        <p:nvSpPr>
          <p:cNvPr id="4" name="Date Placeholder 3">
            <a:extLst>
              <a:ext uri="{FF2B5EF4-FFF2-40B4-BE49-F238E27FC236}">
                <a16:creationId xmlns:a16="http://schemas.microsoft.com/office/drawing/2014/main" id="{21BB373F-3B13-80E3-3809-61B6027D6B96}"/>
              </a:ext>
            </a:extLst>
          </p:cNvPr>
          <p:cNvSpPr>
            <a:spLocks noGrp="1"/>
          </p:cNvSpPr>
          <p:nvPr>
            <p:ph type="dt" sz="half" idx="10"/>
          </p:nvPr>
        </p:nvSpPr>
        <p:spPr/>
        <p:txBody>
          <a:bodyPr/>
          <a:lstStyle/>
          <a:p>
            <a:fld id="{B61DA2C9-5438-A24A-8310-4E1BA09EE991}" type="datetimeFigureOut">
              <a:rPr lang="en-NL" smtClean="0"/>
              <a:t>06/20/2024</a:t>
            </a:fld>
            <a:endParaRPr lang="en-NL"/>
          </a:p>
        </p:txBody>
      </p:sp>
      <p:sp>
        <p:nvSpPr>
          <p:cNvPr id="5" name="Footer Placeholder 4">
            <a:extLst>
              <a:ext uri="{FF2B5EF4-FFF2-40B4-BE49-F238E27FC236}">
                <a16:creationId xmlns:a16="http://schemas.microsoft.com/office/drawing/2014/main" id="{BCAC7B70-3938-6E6B-218A-335B7381BB27}"/>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91A74C9A-0839-9692-A6B1-CD69111664A9}"/>
              </a:ext>
            </a:extLst>
          </p:cNvPr>
          <p:cNvSpPr>
            <a:spLocks noGrp="1"/>
          </p:cNvSpPr>
          <p:nvPr>
            <p:ph type="sldNum" sz="quarter" idx="12"/>
          </p:nvPr>
        </p:nvSpPr>
        <p:spPr/>
        <p:txBody>
          <a:bodyPr/>
          <a:lstStyle/>
          <a:p>
            <a:fld id="{491682C9-CFF1-434A-A079-BEDF8FC27442}" type="slidenum">
              <a:rPr lang="en-NL" smtClean="0"/>
              <a:t>‹#›</a:t>
            </a:fld>
            <a:endParaRPr lang="en-NL"/>
          </a:p>
        </p:txBody>
      </p:sp>
    </p:spTree>
    <p:extLst>
      <p:ext uri="{BB962C8B-B14F-4D97-AF65-F5344CB8AC3E}">
        <p14:creationId xmlns:p14="http://schemas.microsoft.com/office/powerpoint/2010/main" val="2802970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A592A-9803-9D81-39F2-4B11E6A22FF0}"/>
              </a:ext>
            </a:extLst>
          </p:cNvPr>
          <p:cNvSpPr>
            <a:spLocks noGrp="1"/>
          </p:cNvSpPr>
          <p:nvPr>
            <p:ph type="title"/>
          </p:nvPr>
        </p:nvSpPr>
        <p:spPr/>
        <p:txBody>
          <a:bodyPr/>
          <a:lstStyle/>
          <a:p>
            <a:r>
              <a:rPr lang="en-GB"/>
              <a:t>Click to edit Master title style</a:t>
            </a:r>
            <a:endParaRPr lang="en-NL"/>
          </a:p>
        </p:txBody>
      </p:sp>
      <p:sp>
        <p:nvSpPr>
          <p:cNvPr id="3" name="Vertical Text Placeholder 2">
            <a:extLst>
              <a:ext uri="{FF2B5EF4-FFF2-40B4-BE49-F238E27FC236}">
                <a16:creationId xmlns:a16="http://schemas.microsoft.com/office/drawing/2014/main" id="{F356100D-D90A-C838-2FB4-A36F36F146DF}"/>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Date Placeholder 3">
            <a:extLst>
              <a:ext uri="{FF2B5EF4-FFF2-40B4-BE49-F238E27FC236}">
                <a16:creationId xmlns:a16="http://schemas.microsoft.com/office/drawing/2014/main" id="{93E4FA38-BAB8-FFC9-2BAE-3D2DF5C231CB}"/>
              </a:ext>
            </a:extLst>
          </p:cNvPr>
          <p:cNvSpPr>
            <a:spLocks noGrp="1"/>
          </p:cNvSpPr>
          <p:nvPr>
            <p:ph type="dt" sz="half" idx="10"/>
          </p:nvPr>
        </p:nvSpPr>
        <p:spPr/>
        <p:txBody>
          <a:bodyPr/>
          <a:lstStyle/>
          <a:p>
            <a:fld id="{B61DA2C9-5438-A24A-8310-4E1BA09EE991}" type="datetimeFigureOut">
              <a:rPr lang="en-NL" smtClean="0"/>
              <a:t>06/20/2024</a:t>
            </a:fld>
            <a:endParaRPr lang="en-NL"/>
          </a:p>
        </p:txBody>
      </p:sp>
      <p:sp>
        <p:nvSpPr>
          <p:cNvPr id="5" name="Footer Placeholder 4">
            <a:extLst>
              <a:ext uri="{FF2B5EF4-FFF2-40B4-BE49-F238E27FC236}">
                <a16:creationId xmlns:a16="http://schemas.microsoft.com/office/drawing/2014/main" id="{D0474369-EDA1-D9F4-FD17-A690AA42028A}"/>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B6C22354-5441-A087-F78B-309A0F69ACCB}"/>
              </a:ext>
            </a:extLst>
          </p:cNvPr>
          <p:cNvSpPr>
            <a:spLocks noGrp="1"/>
          </p:cNvSpPr>
          <p:nvPr>
            <p:ph type="sldNum" sz="quarter" idx="12"/>
          </p:nvPr>
        </p:nvSpPr>
        <p:spPr/>
        <p:txBody>
          <a:bodyPr/>
          <a:lstStyle/>
          <a:p>
            <a:fld id="{491682C9-CFF1-434A-A079-BEDF8FC27442}" type="slidenum">
              <a:rPr lang="en-NL" smtClean="0"/>
              <a:t>‹#›</a:t>
            </a:fld>
            <a:endParaRPr lang="en-NL"/>
          </a:p>
        </p:txBody>
      </p:sp>
    </p:spTree>
    <p:extLst>
      <p:ext uri="{BB962C8B-B14F-4D97-AF65-F5344CB8AC3E}">
        <p14:creationId xmlns:p14="http://schemas.microsoft.com/office/powerpoint/2010/main" val="32911142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86CEC44-6FC5-C069-89A3-AEABBCD22024}"/>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NL"/>
          </a:p>
        </p:txBody>
      </p:sp>
      <p:sp>
        <p:nvSpPr>
          <p:cNvPr id="3" name="Vertical Text Placeholder 2">
            <a:extLst>
              <a:ext uri="{FF2B5EF4-FFF2-40B4-BE49-F238E27FC236}">
                <a16:creationId xmlns:a16="http://schemas.microsoft.com/office/drawing/2014/main" id="{D6213B45-ECFF-74CF-EF06-0D7917FB4C7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Date Placeholder 3">
            <a:extLst>
              <a:ext uri="{FF2B5EF4-FFF2-40B4-BE49-F238E27FC236}">
                <a16:creationId xmlns:a16="http://schemas.microsoft.com/office/drawing/2014/main" id="{DE0944A4-3192-D4CA-F387-DE7ACFEE219E}"/>
              </a:ext>
            </a:extLst>
          </p:cNvPr>
          <p:cNvSpPr>
            <a:spLocks noGrp="1"/>
          </p:cNvSpPr>
          <p:nvPr>
            <p:ph type="dt" sz="half" idx="10"/>
          </p:nvPr>
        </p:nvSpPr>
        <p:spPr/>
        <p:txBody>
          <a:bodyPr/>
          <a:lstStyle/>
          <a:p>
            <a:fld id="{B61DA2C9-5438-A24A-8310-4E1BA09EE991}" type="datetimeFigureOut">
              <a:rPr lang="en-NL" smtClean="0"/>
              <a:t>06/20/2024</a:t>
            </a:fld>
            <a:endParaRPr lang="en-NL"/>
          </a:p>
        </p:txBody>
      </p:sp>
      <p:sp>
        <p:nvSpPr>
          <p:cNvPr id="5" name="Footer Placeholder 4">
            <a:extLst>
              <a:ext uri="{FF2B5EF4-FFF2-40B4-BE49-F238E27FC236}">
                <a16:creationId xmlns:a16="http://schemas.microsoft.com/office/drawing/2014/main" id="{C0356A56-78DF-08D9-5EC5-F3EAE68C6AD5}"/>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195364B2-F1E3-6694-7938-CA8F4F9F0153}"/>
              </a:ext>
            </a:extLst>
          </p:cNvPr>
          <p:cNvSpPr>
            <a:spLocks noGrp="1"/>
          </p:cNvSpPr>
          <p:nvPr>
            <p:ph type="sldNum" sz="quarter" idx="12"/>
          </p:nvPr>
        </p:nvSpPr>
        <p:spPr/>
        <p:txBody>
          <a:bodyPr/>
          <a:lstStyle/>
          <a:p>
            <a:fld id="{491682C9-CFF1-434A-A079-BEDF8FC27442}" type="slidenum">
              <a:rPr lang="en-NL" smtClean="0"/>
              <a:t>‹#›</a:t>
            </a:fld>
            <a:endParaRPr lang="en-NL"/>
          </a:p>
        </p:txBody>
      </p:sp>
    </p:spTree>
    <p:extLst>
      <p:ext uri="{BB962C8B-B14F-4D97-AF65-F5344CB8AC3E}">
        <p14:creationId xmlns:p14="http://schemas.microsoft.com/office/powerpoint/2010/main" val="30842937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44AF4-8EE7-DBE0-2088-6B29DDD84FC4}"/>
              </a:ext>
            </a:extLst>
          </p:cNvPr>
          <p:cNvSpPr>
            <a:spLocks noGrp="1"/>
          </p:cNvSpPr>
          <p:nvPr>
            <p:ph type="title"/>
          </p:nvPr>
        </p:nvSpPr>
        <p:spPr/>
        <p:txBody>
          <a:bodyPr/>
          <a:lstStyle/>
          <a:p>
            <a:r>
              <a:rPr lang="en-GB"/>
              <a:t>Click to edit Master title style</a:t>
            </a:r>
            <a:endParaRPr lang="en-NL"/>
          </a:p>
        </p:txBody>
      </p:sp>
      <p:sp>
        <p:nvSpPr>
          <p:cNvPr id="3" name="Content Placeholder 2">
            <a:extLst>
              <a:ext uri="{FF2B5EF4-FFF2-40B4-BE49-F238E27FC236}">
                <a16:creationId xmlns:a16="http://schemas.microsoft.com/office/drawing/2014/main" id="{D98357C6-CC62-3D96-A63E-A1225C4F9EE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Date Placeholder 3">
            <a:extLst>
              <a:ext uri="{FF2B5EF4-FFF2-40B4-BE49-F238E27FC236}">
                <a16:creationId xmlns:a16="http://schemas.microsoft.com/office/drawing/2014/main" id="{C55F49D2-68CC-0613-AFA4-B790E29214BF}"/>
              </a:ext>
            </a:extLst>
          </p:cNvPr>
          <p:cNvSpPr>
            <a:spLocks noGrp="1"/>
          </p:cNvSpPr>
          <p:nvPr>
            <p:ph type="dt" sz="half" idx="10"/>
          </p:nvPr>
        </p:nvSpPr>
        <p:spPr/>
        <p:txBody>
          <a:bodyPr/>
          <a:lstStyle/>
          <a:p>
            <a:fld id="{B61DA2C9-5438-A24A-8310-4E1BA09EE991}" type="datetimeFigureOut">
              <a:rPr lang="en-NL" smtClean="0"/>
              <a:t>06/20/2024</a:t>
            </a:fld>
            <a:endParaRPr lang="en-NL"/>
          </a:p>
        </p:txBody>
      </p:sp>
      <p:sp>
        <p:nvSpPr>
          <p:cNvPr id="5" name="Footer Placeholder 4">
            <a:extLst>
              <a:ext uri="{FF2B5EF4-FFF2-40B4-BE49-F238E27FC236}">
                <a16:creationId xmlns:a16="http://schemas.microsoft.com/office/drawing/2014/main" id="{D5F71FBF-55EC-E5A7-CE72-22B02B7D95C9}"/>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4F289B0D-6A57-72C0-9935-E6725A69431B}"/>
              </a:ext>
            </a:extLst>
          </p:cNvPr>
          <p:cNvSpPr>
            <a:spLocks noGrp="1"/>
          </p:cNvSpPr>
          <p:nvPr>
            <p:ph type="sldNum" sz="quarter" idx="12"/>
          </p:nvPr>
        </p:nvSpPr>
        <p:spPr/>
        <p:txBody>
          <a:bodyPr/>
          <a:lstStyle/>
          <a:p>
            <a:fld id="{491682C9-CFF1-434A-A079-BEDF8FC27442}" type="slidenum">
              <a:rPr lang="en-NL" smtClean="0"/>
              <a:t>‹#›</a:t>
            </a:fld>
            <a:endParaRPr lang="en-NL"/>
          </a:p>
        </p:txBody>
      </p:sp>
    </p:spTree>
    <p:extLst>
      <p:ext uri="{BB962C8B-B14F-4D97-AF65-F5344CB8AC3E}">
        <p14:creationId xmlns:p14="http://schemas.microsoft.com/office/powerpoint/2010/main" val="2713497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93D8A-ADB3-9AF5-A244-BF719D5817C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NL"/>
          </a:p>
        </p:txBody>
      </p:sp>
      <p:sp>
        <p:nvSpPr>
          <p:cNvPr id="3" name="Text Placeholder 2">
            <a:extLst>
              <a:ext uri="{FF2B5EF4-FFF2-40B4-BE49-F238E27FC236}">
                <a16:creationId xmlns:a16="http://schemas.microsoft.com/office/drawing/2014/main" id="{524E66D5-9A20-2CB1-0CEA-34516B0F2D1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FB0F6FE-D076-747F-E490-40C90860D2B5}"/>
              </a:ext>
            </a:extLst>
          </p:cNvPr>
          <p:cNvSpPr>
            <a:spLocks noGrp="1"/>
          </p:cNvSpPr>
          <p:nvPr>
            <p:ph type="dt" sz="half" idx="10"/>
          </p:nvPr>
        </p:nvSpPr>
        <p:spPr/>
        <p:txBody>
          <a:bodyPr/>
          <a:lstStyle/>
          <a:p>
            <a:fld id="{B61DA2C9-5438-A24A-8310-4E1BA09EE991}" type="datetimeFigureOut">
              <a:rPr lang="en-NL" smtClean="0"/>
              <a:t>06/20/2024</a:t>
            </a:fld>
            <a:endParaRPr lang="en-NL"/>
          </a:p>
        </p:txBody>
      </p:sp>
      <p:sp>
        <p:nvSpPr>
          <p:cNvPr id="5" name="Footer Placeholder 4">
            <a:extLst>
              <a:ext uri="{FF2B5EF4-FFF2-40B4-BE49-F238E27FC236}">
                <a16:creationId xmlns:a16="http://schemas.microsoft.com/office/drawing/2014/main" id="{37070A89-A777-8648-C616-3AD072D27BE5}"/>
              </a:ext>
            </a:extLst>
          </p:cNvPr>
          <p:cNvSpPr>
            <a:spLocks noGrp="1"/>
          </p:cNvSpPr>
          <p:nvPr>
            <p:ph type="ftr" sz="quarter" idx="11"/>
          </p:nvPr>
        </p:nvSpPr>
        <p:spPr/>
        <p:txBody>
          <a:bodyPr/>
          <a:lstStyle/>
          <a:p>
            <a:endParaRPr lang="en-NL"/>
          </a:p>
        </p:txBody>
      </p:sp>
      <p:sp>
        <p:nvSpPr>
          <p:cNvPr id="6" name="Slide Number Placeholder 5">
            <a:extLst>
              <a:ext uri="{FF2B5EF4-FFF2-40B4-BE49-F238E27FC236}">
                <a16:creationId xmlns:a16="http://schemas.microsoft.com/office/drawing/2014/main" id="{10031969-DA4C-807F-66C2-77C23BBDA9FC}"/>
              </a:ext>
            </a:extLst>
          </p:cNvPr>
          <p:cNvSpPr>
            <a:spLocks noGrp="1"/>
          </p:cNvSpPr>
          <p:nvPr>
            <p:ph type="sldNum" sz="quarter" idx="12"/>
          </p:nvPr>
        </p:nvSpPr>
        <p:spPr/>
        <p:txBody>
          <a:bodyPr/>
          <a:lstStyle/>
          <a:p>
            <a:fld id="{491682C9-CFF1-434A-A079-BEDF8FC27442}" type="slidenum">
              <a:rPr lang="en-NL" smtClean="0"/>
              <a:t>‹#›</a:t>
            </a:fld>
            <a:endParaRPr lang="en-NL"/>
          </a:p>
        </p:txBody>
      </p:sp>
    </p:spTree>
    <p:extLst>
      <p:ext uri="{BB962C8B-B14F-4D97-AF65-F5344CB8AC3E}">
        <p14:creationId xmlns:p14="http://schemas.microsoft.com/office/powerpoint/2010/main" val="30643111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E69A4-9686-F9BB-9072-37BDC9BD90CD}"/>
              </a:ext>
            </a:extLst>
          </p:cNvPr>
          <p:cNvSpPr>
            <a:spLocks noGrp="1"/>
          </p:cNvSpPr>
          <p:nvPr>
            <p:ph type="title"/>
          </p:nvPr>
        </p:nvSpPr>
        <p:spPr/>
        <p:txBody>
          <a:bodyPr/>
          <a:lstStyle/>
          <a:p>
            <a:r>
              <a:rPr lang="en-GB"/>
              <a:t>Click to edit Master title style</a:t>
            </a:r>
            <a:endParaRPr lang="en-NL"/>
          </a:p>
        </p:txBody>
      </p:sp>
      <p:sp>
        <p:nvSpPr>
          <p:cNvPr id="3" name="Content Placeholder 2">
            <a:extLst>
              <a:ext uri="{FF2B5EF4-FFF2-40B4-BE49-F238E27FC236}">
                <a16:creationId xmlns:a16="http://schemas.microsoft.com/office/drawing/2014/main" id="{2CF4377A-D75A-79B6-7AF6-B1B7015B724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Content Placeholder 3">
            <a:extLst>
              <a:ext uri="{FF2B5EF4-FFF2-40B4-BE49-F238E27FC236}">
                <a16:creationId xmlns:a16="http://schemas.microsoft.com/office/drawing/2014/main" id="{4D7B808C-6A92-5F4B-EAA5-9E9588BB0F0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5" name="Date Placeholder 4">
            <a:extLst>
              <a:ext uri="{FF2B5EF4-FFF2-40B4-BE49-F238E27FC236}">
                <a16:creationId xmlns:a16="http://schemas.microsoft.com/office/drawing/2014/main" id="{F36B53BB-9C62-6AF5-A1D8-8424FD221B15}"/>
              </a:ext>
            </a:extLst>
          </p:cNvPr>
          <p:cNvSpPr>
            <a:spLocks noGrp="1"/>
          </p:cNvSpPr>
          <p:nvPr>
            <p:ph type="dt" sz="half" idx="10"/>
          </p:nvPr>
        </p:nvSpPr>
        <p:spPr/>
        <p:txBody>
          <a:bodyPr/>
          <a:lstStyle/>
          <a:p>
            <a:fld id="{B61DA2C9-5438-A24A-8310-4E1BA09EE991}" type="datetimeFigureOut">
              <a:rPr lang="en-NL" smtClean="0"/>
              <a:t>06/20/2024</a:t>
            </a:fld>
            <a:endParaRPr lang="en-NL"/>
          </a:p>
        </p:txBody>
      </p:sp>
      <p:sp>
        <p:nvSpPr>
          <p:cNvPr id="6" name="Footer Placeholder 5">
            <a:extLst>
              <a:ext uri="{FF2B5EF4-FFF2-40B4-BE49-F238E27FC236}">
                <a16:creationId xmlns:a16="http://schemas.microsoft.com/office/drawing/2014/main" id="{E4E76938-59EA-3CE7-1851-7C1A669D0735}"/>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1998C883-9256-4DC0-91D8-CCD40F777717}"/>
              </a:ext>
            </a:extLst>
          </p:cNvPr>
          <p:cNvSpPr>
            <a:spLocks noGrp="1"/>
          </p:cNvSpPr>
          <p:nvPr>
            <p:ph type="sldNum" sz="quarter" idx="12"/>
          </p:nvPr>
        </p:nvSpPr>
        <p:spPr/>
        <p:txBody>
          <a:bodyPr/>
          <a:lstStyle/>
          <a:p>
            <a:fld id="{491682C9-CFF1-434A-A079-BEDF8FC27442}" type="slidenum">
              <a:rPr lang="en-NL" smtClean="0"/>
              <a:t>‹#›</a:t>
            </a:fld>
            <a:endParaRPr lang="en-NL"/>
          </a:p>
        </p:txBody>
      </p:sp>
    </p:spTree>
    <p:extLst>
      <p:ext uri="{BB962C8B-B14F-4D97-AF65-F5344CB8AC3E}">
        <p14:creationId xmlns:p14="http://schemas.microsoft.com/office/powerpoint/2010/main" val="3794432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4219C5-037C-4FD0-11EB-3A33D8F7DF48}"/>
              </a:ext>
            </a:extLst>
          </p:cNvPr>
          <p:cNvSpPr>
            <a:spLocks noGrp="1"/>
          </p:cNvSpPr>
          <p:nvPr>
            <p:ph type="title"/>
          </p:nvPr>
        </p:nvSpPr>
        <p:spPr>
          <a:xfrm>
            <a:off x="839788" y="365125"/>
            <a:ext cx="10515600" cy="1325563"/>
          </a:xfrm>
        </p:spPr>
        <p:txBody>
          <a:bodyPr/>
          <a:lstStyle/>
          <a:p>
            <a:r>
              <a:rPr lang="en-GB"/>
              <a:t>Click to edit Master title style</a:t>
            </a:r>
            <a:endParaRPr lang="en-NL"/>
          </a:p>
        </p:txBody>
      </p:sp>
      <p:sp>
        <p:nvSpPr>
          <p:cNvPr id="3" name="Text Placeholder 2">
            <a:extLst>
              <a:ext uri="{FF2B5EF4-FFF2-40B4-BE49-F238E27FC236}">
                <a16:creationId xmlns:a16="http://schemas.microsoft.com/office/drawing/2014/main" id="{8139BE09-AF89-9645-B7E2-8648D7A55D2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BD03417-FB4B-6F24-7501-6F16B2081A1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5" name="Text Placeholder 4">
            <a:extLst>
              <a:ext uri="{FF2B5EF4-FFF2-40B4-BE49-F238E27FC236}">
                <a16:creationId xmlns:a16="http://schemas.microsoft.com/office/drawing/2014/main" id="{B883AEF0-1FC9-E602-3CAC-340D0D20236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3D96BA5-883F-F9E2-378D-087B285B946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7" name="Date Placeholder 6">
            <a:extLst>
              <a:ext uri="{FF2B5EF4-FFF2-40B4-BE49-F238E27FC236}">
                <a16:creationId xmlns:a16="http://schemas.microsoft.com/office/drawing/2014/main" id="{194199EC-0007-E647-5775-6AB33DF265CA}"/>
              </a:ext>
            </a:extLst>
          </p:cNvPr>
          <p:cNvSpPr>
            <a:spLocks noGrp="1"/>
          </p:cNvSpPr>
          <p:nvPr>
            <p:ph type="dt" sz="half" idx="10"/>
          </p:nvPr>
        </p:nvSpPr>
        <p:spPr/>
        <p:txBody>
          <a:bodyPr/>
          <a:lstStyle/>
          <a:p>
            <a:fld id="{B61DA2C9-5438-A24A-8310-4E1BA09EE991}" type="datetimeFigureOut">
              <a:rPr lang="en-NL" smtClean="0"/>
              <a:t>06/20/2024</a:t>
            </a:fld>
            <a:endParaRPr lang="en-NL"/>
          </a:p>
        </p:txBody>
      </p:sp>
      <p:sp>
        <p:nvSpPr>
          <p:cNvPr id="8" name="Footer Placeholder 7">
            <a:extLst>
              <a:ext uri="{FF2B5EF4-FFF2-40B4-BE49-F238E27FC236}">
                <a16:creationId xmlns:a16="http://schemas.microsoft.com/office/drawing/2014/main" id="{0EFC94F3-0594-0005-5FF3-2401B4165622}"/>
              </a:ext>
            </a:extLst>
          </p:cNvPr>
          <p:cNvSpPr>
            <a:spLocks noGrp="1"/>
          </p:cNvSpPr>
          <p:nvPr>
            <p:ph type="ftr" sz="quarter" idx="11"/>
          </p:nvPr>
        </p:nvSpPr>
        <p:spPr/>
        <p:txBody>
          <a:bodyPr/>
          <a:lstStyle/>
          <a:p>
            <a:endParaRPr lang="en-NL"/>
          </a:p>
        </p:txBody>
      </p:sp>
      <p:sp>
        <p:nvSpPr>
          <p:cNvPr id="9" name="Slide Number Placeholder 8">
            <a:extLst>
              <a:ext uri="{FF2B5EF4-FFF2-40B4-BE49-F238E27FC236}">
                <a16:creationId xmlns:a16="http://schemas.microsoft.com/office/drawing/2014/main" id="{A86BCCBF-260B-6605-3E1A-7BC5F0165393}"/>
              </a:ext>
            </a:extLst>
          </p:cNvPr>
          <p:cNvSpPr>
            <a:spLocks noGrp="1"/>
          </p:cNvSpPr>
          <p:nvPr>
            <p:ph type="sldNum" sz="quarter" idx="12"/>
          </p:nvPr>
        </p:nvSpPr>
        <p:spPr/>
        <p:txBody>
          <a:bodyPr/>
          <a:lstStyle/>
          <a:p>
            <a:fld id="{491682C9-CFF1-434A-A079-BEDF8FC27442}" type="slidenum">
              <a:rPr lang="en-NL" smtClean="0"/>
              <a:t>‹#›</a:t>
            </a:fld>
            <a:endParaRPr lang="en-NL"/>
          </a:p>
        </p:txBody>
      </p:sp>
    </p:spTree>
    <p:extLst>
      <p:ext uri="{BB962C8B-B14F-4D97-AF65-F5344CB8AC3E}">
        <p14:creationId xmlns:p14="http://schemas.microsoft.com/office/powerpoint/2010/main" val="3587678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90DFF-5846-E187-EA72-A9BEB959AFBF}"/>
              </a:ext>
            </a:extLst>
          </p:cNvPr>
          <p:cNvSpPr>
            <a:spLocks noGrp="1"/>
          </p:cNvSpPr>
          <p:nvPr>
            <p:ph type="title"/>
          </p:nvPr>
        </p:nvSpPr>
        <p:spPr/>
        <p:txBody>
          <a:bodyPr/>
          <a:lstStyle/>
          <a:p>
            <a:r>
              <a:rPr lang="en-GB"/>
              <a:t>Click to edit Master title style</a:t>
            </a:r>
            <a:endParaRPr lang="en-NL"/>
          </a:p>
        </p:txBody>
      </p:sp>
      <p:sp>
        <p:nvSpPr>
          <p:cNvPr id="3" name="Date Placeholder 2">
            <a:extLst>
              <a:ext uri="{FF2B5EF4-FFF2-40B4-BE49-F238E27FC236}">
                <a16:creationId xmlns:a16="http://schemas.microsoft.com/office/drawing/2014/main" id="{FF0B2874-8B84-3741-A0EF-0EE5EC951C78}"/>
              </a:ext>
            </a:extLst>
          </p:cNvPr>
          <p:cNvSpPr>
            <a:spLocks noGrp="1"/>
          </p:cNvSpPr>
          <p:nvPr>
            <p:ph type="dt" sz="half" idx="10"/>
          </p:nvPr>
        </p:nvSpPr>
        <p:spPr/>
        <p:txBody>
          <a:bodyPr/>
          <a:lstStyle/>
          <a:p>
            <a:fld id="{B61DA2C9-5438-A24A-8310-4E1BA09EE991}" type="datetimeFigureOut">
              <a:rPr lang="en-NL" smtClean="0"/>
              <a:t>06/20/2024</a:t>
            </a:fld>
            <a:endParaRPr lang="en-NL"/>
          </a:p>
        </p:txBody>
      </p:sp>
      <p:sp>
        <p:nvSpPr>
          <p:cNvPr id="4" name="Footer Placeholder 3">
            <a:extLst>
              <a:ext uri="{FF2B5EF4-FFF2-40B4-BE49-F238E27FC236}">
                <a16:creationId xmlns:a16="http://schemas.microsoft.com/office/drawing/2014/main" id="{148E493B-9080-AEB1-6095-12BA2EC6ADD2}"/>
              </a:ext>
            </a:extLst>
          </p:cNvPr>
          <p:cNvSpPr>
            <a:spLocks noGrp="1"/>
          </p:cNvSpPr>
          <p:nvPr>
            <p:ph type="ftr" sz="quarter" idx="11"/>
          </p:nvPr>
        </p:nvSpPr>
        <p:spPr/>
        <p:txBody>
          <a:bodyPr/>
          <a:lstStyle/>
          <a:p>
            <a:endParaRPr lang="en-NL"/>
          </a:p>
        </p:txBody>
      </p:sp>
      <p:sp>
        <p:nvSpPr>
          <p:cNvPr id="5" name="Slide Number Placeholder 4">
            <a:extLst>
              <a:ext uri="{FF2B5EF4-FFF2-40B4-BE49-F238E27FC236}">
                <a16:creationId xmlns:a16="http://schemas.microsoft.com/office/drawing/2014/main" id="{C729609A-B73B-097B-2E25-D82D49961723}"/>
              </a:ext>
            </a:extLst>
          </p:cNvPr>
          <p:cNvSpPr>
            <a:spLocks noGrp="1"/>
          </p:cNvSpPr>
          <p:nvPr>
            <p:ph type="sldNum" sz="quarter" idx="12"/>
          </p:nvPr>
        </p:nvSpPr>
        <p:spPr/>
        <p:txBody>
          <a:bodyPr/>
          <a:lstStyle/>
          <a:p>
            <a:fld id="{491682C9-CFF1-434A-A079-BEDF8FC27442}" type="slidenum">
              <a:rPr lang="en-NL" smtClean="0"/>
              <a:t>‹#›</a:t>
            </a:fld>
            <a:endParaRPr lang="en-NL"/>
          </a:p>
        </p:txBody>
      </p:sp>
    </p:spTree>
    <p:extLst>
      <p:ext uri="{BB962C8B-B14F-4D97-AF65-F5344CB8AC3E}">
        <p14:creationId xmlns:p14="http://schemas.microsoft.com/office/powerpoint/2010/main" val="1454884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CDA7478-9DFD-96AE-1799-BAF946D0A256}"/>
              </a:ext>
            </a:extLst>
          </p:cNvPr>
          <p:cNvSpPr>
            <a:spLocks noGrp="1"/>
          </p:cNvSpPr>
          <p:nvPr>
            <p:ph type="dt" sz="half" idx="10"/>
          </p:nvPr>
        </p:nvSpPr>
        <p:spPr/>
        <p:txBody>
          <a:bodyPr/>
          <a:lstStyle/>
          <a:p>
            <a:fld id="{B61DA2C9-5438-A24A-8310-4E1BA09EE991}" type="datetimeFigureOut">
              <a:rPr lang="en-NL" smtClean="0"/>
              <a:t>06/20/2024</a:t>
            </a:fld>
            <a:endParaRPr lang="en-NL"/>
          </a:p>
        </p:txBody>
      </p:sp>
      <p:sp>
        <p:nvSpPr>
          <p:cNvPr id="3" name="Footer Placeholder 2">
            <a:extLst>
              <a:ext uri="{FF2B5EF4-FFF2-40B4-BE49-F238E27FC236}">
                <a16:creationId xmlns:a16="http://schemas.microsoft.com/office/drawing/2014/main" id="{35A5BA73-17B6-AB96-C8CD-01C8E71D685C}"/>
              </a:ext>
            </a:extLst>
          </p:cNvPr>
          <p:cNvSpPr>
            <a:spLocks noGrp="1"/>
          </p:cNvSpPr>
          <p:nvPr>
            <p:ph type="ftr" sz="quarter" idx="11"/>
          </p:nvPr>
        </p:nvSpPr>
        <p:spPr/>
        <p:txBody>
          <a:bodyPr/>
          <a:lstStyle/>
          <a:p>
            <a:endParaRPr lang="en-NL"/>
          </a:p>
        </p:txBody>
      </p:sp>
      <p:sp>
        <p:nvSpPr>
          <p:cNvPr id="4" name="Slide Number Placeholder 3">
            <a:extLst>
              <a:ext uri="{FF2B5EF4-FFF2-40B4-BE49-F238E27FC236}">
                <a16:creationId xmlns:a16="http://schemas.microsoft.com/office/drawing/2014/main" id="{4051AFA0-5B81-3F6A-4260-2001D13FF8B0}"/>
              </a:ext>
            </a:extLst>
          </p:cNvPr>
          <p:cNvSpPr>
            <a:spLocks noGrp="1"/>
          </p:cNvSpPr>
          <p:nvPr>
            <p:ph type="sldNum" sz="quarter" idx="12"/>
          </p:nvPr>
        </p:nvSpPr>
        <p:spPr/>
        <p:txBody>
          <a:bodyPr/>
          <a:lstStyle/>
          <a:p>
            <a:fld id="{491682C9-CFF1-434A-A079-BEDF8FC27442}" type="slidenum">
              <a:rPr lang="en-NL" smtClean="0"/>
              <a:t>‹#›</a:t>
            </a:fld>
            <a:endParaRPr lang="en-NL"/>
          </a:p>
        </p:txBody>
      </p:sp>
    </p:spTree>
    <p:extLst>
      <p:ext uri="{BB962C8B-B14F-4D97-AF65-F5344CB8AC3E}">
        <p14:creationId xmlns:p14="http://schemas.microsoft.com/office/powerpoint/2010/main" val="337831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A70CD-A91B-0DD1-4662-81BAE1C1DB4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NL"/>
          </a:p>
        </p:txBody>
      </p:sp>
      <p:sp>
        <p:nvSpPr>
          <p:cNvPr id="3" name="Content Placeholder 2">
            <a:extLst>
              <a:ext uri="{FF2B5EF4-FFF2-40B4-BE49-F238E27FC236}">
                <a16:creationId xmlns:a16="http://schemas.microsoft.com/office/drawing/2014/main" id="{CD1BFFD2-C1B5-E4A7-21B7-48C3F8CDA38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Text Placeholder 3">
            <a:extLst>
              <a:ext uri="{FF2B5EF4-FFF2-40B4-BE49-F238E27FC236}">
                <a16:creationId xmlns:a16="http://schemas.microsoft.com/office/drawing/2014/main" id="{D529E1E7-3912-BC89-C045-A848E76F43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BA08B92-0633-FAC2-3740-5807EC092E5A}"/>
              </a:ext>
            </a:extLst>
          </p:cNvPr>
          <p:cNvSpPr>
            <a:spLocks noGrp="1"/>
          </p:cNvSpPr>
          <p:nvPr>
            <p:ph type="dt" sz="half" idx="10"/>
          </p:nvPr>
        </p:nvSpPr>
        <p:spPr/>
        <p:txBody>
          <a:bodyPr/>
          <a:lstStyle/>
          <a:p>
            <a:fld id="{B61DA2C9-5438-A24A-8310-4E1BA09EE991}" type="datetimeFigureOut">
              <a:rPr lang="en-NL" smtClean="0"/>
              <a:t>06/20/2024</a:t>
            </a:fld>
            <a:endParaRPr lang="en-NL"/>
          </a:p>
        </p:txBody>
      </p:sp>
      <p:sp>
        <p:nvSpPr>
          <p:cNvPr id="6" name="Footer Placeholder 5">
            <a:extLst>
              <a:ext uri="{FF2B5EF4-FFF2-40B4-BE49-F238E27FC236}">
                <a16:creationId xmlns:a16="http://schemas.microsoft.com/office/drawing/2014/main" id="{325F770B-97DC-F0A9-C36D-693491F9B2DC}"/>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A5D7A9F9-CD68-D9B9-A0F7-A2148197AB2C}"/>
              </a:ext>
            </a:extLst>
          </p:cNvPr>
          <p:cNvSpPr>
            <a:spLocks noGrp="1"/>
          </p:cNvSpPr>
          <p:nvPr>
            <p:ph type="sldNum" sz="quarter" idx="12"/>
          </p:nvPr>
        </p:nvSpPr>
        <p:spPr/>
        <p:txBody>
          <a:bodyPr/>
          <a:lstStyle/>
          <a:p>
            <a:fld id="{491682C9-CFF1-434A-A079-BEDF8FC27442}" type="slidenum">
              <a:rPr lang="en-NL" smtClean="0"/>
              <a:t>‹#›</a:t>
            </a:fld>
            <a:endParaRPr lang="en-NL"/>
          </a:p>
        </p:txBody>
      </p:sp>
    </p:spTree>
    <p:extLst>
      <p:ext uri="{BB962C8B-B14F-4D97-AF65-F5344CB8AC3E}">
        <p14:creationId xmlns:p14="http://schemas.microsoft.com/office/powerpoint/2010/main" val="29474607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AE28F-961E-E848-2E59-B223E612B89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NL"/>
          </a:p>
        </p:txBody>
      </p:sp>
      <p:sp>
        <p:nvSpPr>
          <p:cNvPr id="3" name="Picture Placeholder 2">
            <a:extLst>
              <a:ext uri="{FF2B5EF4-FFF2-40B4-BE49-F238E27FC236}">
                <a16:creationId xmlns:a16="http://schemas.microsoft.com/office/drawing/2014/main" id="{7AD37ED7-BEBA-1EF5-100A-FA3551872B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L"/>
          </a:p>
        </p:txBody>
      </p:sp>
      <p:sp>
        <p:nvSpPr>
          <p:cNvPr id="4" name="Text Placeholder 3">
            <a:extLst>
              <a:ext uri="{FF2B5EF4-FFF2-40B4-BE49-F238E27FC236}">
                <a16:creationId xmlns:a16="http://schemas.microsoft.com/office/drawing/2014/main" id="{5D12E149-89CF-1251-A283-45863498C6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FB35AE0-E08A-0B3B-1580-E1608A8F7147}"/>
              </a:ext>
            </a:extLst>
          </p:cNvPr>
          <p:cNvSpPr>
            <a:spLocks noGrp="1"/>
          </p:cNvSpPr>
          <p:nvPr>
            <p:ph type="dt" sz="half" idx="10"/>
          </p:nvPr>
        </p:nvSpPr>
        <p:spPr/>
        <p:txBody>
          <a:bodyPr/>
          <a:lstStyle/>
          <a:p>
            <a:fld id="{B61DA2C9-5438-A24A-8310-4E1BA09EE991}" type="datetimeFigureOut">
              <a:rPr lang="en-NL" smtClean="0"/>
              <a:t>06/20/2024</a:t>
            </a:fld>
            <a:endParaRPr lang="en-NL"/>
          </a:p>
        </p:txBody>
      </p:sp>
      <p:sp>
        <p:nvSpPr>
          <p:cNvPr id="6" name="Footer Placeholder 5">
            <a:extLst>
              <a:ext uri="{FF2B5EF4-FFF2-40B4-BE49-F238E27FC236}">
                <a16:creationId xmlns:a16="http://schemas.microsoft.com/office/drawing/2014/main" id="{2E924711-A21D-78AE-1E3D-6BDDBCCFD3E5}"/>
              </a:ext>
            </a:extLst>
          </p:cNvPr>
          <p:cNvSpPr>
            <a:spLocks noGrp="1"/>
          </p:cNvSpPr>
          <p:nvPr>
            <p:ph type="ftr" sz="quarter" idx="11"/>
          </p:nvPr>
        </p:nvSpPr>
        <p:spPr/>
        <p:txBody>
          <a:bodyPr/>
          <a:lstStyle/>
          <a:p>
            <a:endParaRPr lang="en-NL"/>
          </a:p>
        </p:txBody>
      </p:sp>
      <p:sp>
        <p:nvSpPr>
          <p:cNvPr id="7" name="Slide Number Placeholder 6">
            <a:extLst>
              <a:ext uri="{FF2B5EF4-FFF2-40B4-BE49-F238E27FC236}">
                <a16:creationId xmlns:a16="http://schemas.microsoft.com/office/drawing/2014/main" id="{43D6F0CB-3A7A-857B-CD5D-687236706C79}"/>
              </a:ext>
            </a:extLst>
          </p:cNvPr>
          <p:cNvSpPr>
            <a:spLocks noGrp="1"/>
          </p:cNvSpPr>
          <p:nvPr>
            <p:ph type="sldNum" sz="quarter" idx="12"/>
          </p:nvPr>
        </p:nvSpPr>
        <p:spPr/>
        <p:txBody>
          <a:bodyPr/>
          <a:lstStyle/>
          <a:p>
            <a:fld id="{491682C9-CFF1-434A-A079-BEDF8FC27442}" type="slidenum">
              <a:rPr lang="en-NL" smtClean="0"/>
              <a:t>‹#›</a:t>
            </a:fld>
            <a:endParaRPr lang="en-NL"/>
          </a:p>
        </p:txBody>
      </p:sp>
    </p:spTree>
    <p:extLst>
      <p:ext uri="{BB962C8B-B14F-4D97-AF65-F5344CB8AC3E}">
        <p14:creationId xmlns:p14="http://schemas.microsoft.com/office/powerpoint/2010/main" val="1004577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EC9E86-F336-B8ED-6842-07CDD1F7DC6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NL"/>
          </a:p>
        </p:txBody>
      </p:sp>
      <p:sp>
        <p:nvSpPr>
          <p:cNvPr id="3" name="Text Placeholder 2">
            <a:extLst>
              <a:ext uri="{FF2B5EF4-FFF2-40B4-BE49-F238E27FC236}">
                <a16:creationId xmlns:a16="http://schemas.microsoft.com/office/drawing/2014/main" id="{610EAFEB-35DB-6918-35D1-4F367384D0B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NL"/>
          </a:p>
        </p:txBody>
      </p:sp>
      <p:sp>
        <p:nvSpPr>
          <p:cNvPr id="4" name="Date Placeholder 3">
            <a:extLst>
              <a:ext uri="{FF2B5EF4-FFF2-40B4-BE49-F238E27FC236}">
                <a16:creationId xmlns:a16="http://schemas.microsoft.com/office/drawing/2014/main" id="{B7313DE5-A280-9E1C-B53F-69494FA9E06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DA2C9-5438-A24A-8310-4E1BA09EE991}" type="datetimeFigureOut">
              <a:rPr lang="en-NL" smtClean="0"/>
              <a:t>06/20/2024</a:t>
            </a:fld>
            <a:endParaRPr lang="en-NL"/>
          </a:p>
        </p:txBody>
      </p:sp>
      <p:sp>
        <p:nvSpPr>
          <p:cNvPr id="5" name="Footer Placeholder 4">
            <a:extLst>
              <a:ext uri="{FF2B5EF4-FFF2-40B4-BE49-F238E27FC236}">
                <a16:creationId xmlns:a16="http://schemas.microsoft.com/office/drawing/2014/main" id="{B64ABC67-F257-F633-9BC3-64AC614DA90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L"/>
          </a:p>
        </p:txBody>
      </p:sp>
      <p:sp>
        <p:nvSpPr>
          <p:cNvPr id="6" name="Slide Number Placeholder 5">
            <a:extLst>
              <a:ext uri="{FF2B5EF4-FFF2-40B4-BE49-F238E27FC236}">
                <a16:creationId xmlns:a16="http://schemas.microsoft.com/office/drawing/2014/main" id="{AF818E3D-3A34-B404-E43D-561319A0BBF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1682C9-CFF1-434A-A079-BEDF8FC27442}" type="slidenum">
              <a:rPr lang="en-NL" smtClean="0"/>
              <a:t>‹#›</a:t>
            </a:fld>
            <a:endParaRPr lang="en-NL"/>
          </a:p>
        </p:txBody>
      </p:sp>
    </p:spTree>
    <p:extLst>
      <p:ext uri="{BB962C8B-B14F-4D97-AF65-F5344CB8AC3E}">
        <p14:creationId xmlns:p14="http://schemas.microsoft.com/office/powerpoint/2010/main" val="392258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ideo" Target="https://www.youtube.com/embed/4_nq2S9CUzE?feature=oembed" TargetMode="Externa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ideo" Target="https://www.youtube.com/embed/BqxhfDg7vsM?feature=oembed" TargetMode="Externa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ideo" Target="https://www.youtube.com/embed/f6f0fw9WEdM?feature=oembed" TargetMode="External"/><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ideo" Target="https://www.youtube.com/embed/Kn_B-pNXnZQ?feature=oembed" TargetMode="External"/><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8.jpeg"/></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https://www.youtube.com/embed/3X7tg5LhxQA?feature=oembed" TargetMode="Externa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5" name="Rectangle 1034">
            <a:extLst>
              <a:ext uri="{FF2B5EF4-FFF2-40B4-BE49-F238E27FC236}">
                <a16:creationId xmlns:a16="http://schemas.microsoft.com/office/drawing/2014/main" id="{1ED8053C-AF28-403A-90F2-67A100EDEC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Freeform: Shape 1036">
            <a:extLst>
              <a:ext uri="{FF2B5EF4-FFF2-40B4-BE49-F238E27FC236}">
                <a16:creationId xmlns:a16="http://schemas.microsoft.com/office/drawing/2014/main" id="{14385AAB-9CD8-4873-862C-C5BBE1D6AB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6825" y="435547"/>
            <a:ext cx="5604405" cy="6056376"/>
          </a:xfrm>
          <a:custGeom>
            <a:avLst/>
            <a:gdLst>
              <a:gd name="connsiteX0" fmla="*/ 3711555 w 5604405"/>
              <a:gd name="connsiteY0" fmla="*/ 4579520 h 6056376"/>
              <a:gd name="connsiteX1" fmla="*/ 4416613 w 5604405"/>
              <a:gd name="connsiteY1" fmla="*/ 4579520 h 6056376"/>
              <a:gd name="connsiteX2" fmla="*/ 4517335 w 5604405"/>
              <a:gd name="connsiteY2" fmla="*/ 4637144 h 6056376"/>
              <a:gd name="connsiteX3" fmla="*/ 4869863 w 5604405"/>
              <a:gd name="connsiteY3" fmla="*/ 5258191 h 6056376"/>
              <a:gd name="connsiteX4" fmla="*/ 4869863 w 5604405"/>
              <a:gd name="connsiteY4" fmla="*/ 5377706 h 6056376"/>
              <a:gd name="connsiteX5" fmla="*/ 4517335 w 5604405"/>
              <a:gd name="connsiteY5" fmla="*/ 5998753 h 6056376"/>
              <a:gd name="connsiteX6" fmla="*/ 4416613 w 5604405"/>
              <a:gd name="connsiteY6" fmla="*/ 6056376 h 6056376"/>
              <a:gd name="connsiteX7" fmla="*/ 3711555 w 5604405"/>
              <a:gd name="connsiteY7" fmla="*/ 6056376 h 6056376"/>
              <a:gd name="connsiteX8" fmla="*/ 3610833 w 5604405"/>
              <a:gd name="connsiteY8" fmla="*/ 5998753 h 6056376"/>
              <a:gd name="connsiteX9" fmla="*/ 3258304 w 5604405"/>
              <a:gd name="connsiteY9" fmla="*/ 5377706 h 6056376"/>
              <a:gd name="connsiteX10" fmla="*/ 3258304 w 5604405"/>
              <a:gd name="connsiteY10" fmla="*/ 5258191 h 6056376"/>
              <a:gd name="connsiteX11" fmla="*/ 3610833 w 5604405"/>
              <a:gd name="connsiteY11" fmla="*/ 4637144 h 6056376"/>
              <a:gd name="connsiteX12" fmla="*/ 3711555 w 5604405"/>
              <a:gd name="connsiteY12" fmla="*/ 4579520 h 6056376"/>
              <a:gd name="connsiteX13" fmla="*/ 2553202 w 5604405"/>
              <a:gd name="connsiteY13" fmla="*/ 3910405 h 6056376"/>
              <a:gd name="connsiteX14" fmla="*/ 3112130 w 5604405"/>
              <a:gd name="connsiteY14" fmla="*/ 3910405 h 6056376"/>
              <a:gd name="connsiteX15" fmla="*/ 3138444 w 5604405"/>
              <a:gd name="connsiteY15" fmla="*/ 3913900 h 6056376"/>
              <a:gd name="connsiteX16" fmla="*/ 3156541 w 5604405"/>
              <a:gd name="connsiteY16" fmla="*/ 3921488 h 6056376"/>
              <a:gd name="connsiteX17" fmla="*/ 3145481 w 5604405"/>
              <a:gd name="connsiteY17" fmla="*/ 3940617 h 6056376"/>
              <a:gd name="connsiteX18" fmla="*/ 2753632 w 5604405"/>
              <a:gd name="connsiteY18" fmla="*/ 4618329 h 6056376"/>
              <a:gd name="connsiteX19" fmla="*/ 2520177 w 5604405"/>
              <a:gd name="connsiteY19" fmla="*/ 4754008 h 6056376"/>
              <a:gd name="connsiteX20" fmla="*/ 2332520 w 5604405"/>
              <a:gd name="connsiteY20" fmla="*/ 4754008 h 6056376"/>
              <a:gd name="connsiteX21" fmla="*/ 2310629 w 5604405"/>
              <a:gd name="connsiteY21" fmla="*/ 4754008 h 6056376"/>
              <a:gd name="connsiteX22" fmla="*/ 2289740 w 5604405"/>
              <a:gd name="connsiteY22" fmla="*/ 4718037 h 6056376"/>
              <a:gd name="connsiteX23" fmla="*/ 2187423 w 5604405"/>
              <a:gd name="connsiteY23" fmla="*/ 4541838 h 6056376"/>
              <a:gd name="connsiteX24" fmla="*/ 2187423 w 5604405"/>
              <a:gd name="connsiteY24" fmla="*/ 4443215 h 6056376"/>
              <a:gd name="connsiteX25" fmla="*/ 2467492 w 5604405"/>
              <a:gd name="connsiteY25" fmla="*/ 3960919 h 6056376"/>
              <a:gd name="connsiteX26" fmla="*/ 2553202 w 5604405"/>
              <a:gd name="connsiteY26" fmla="*/ 3910405 h 6056376"/>
              <a:gd name="connsiteX27" fmla="*/ 1018932 w 5604405"/>
              <a:gd name="connsiteY27" fmla="*/ 1626925 h 6056376"/>
              <a:gd name="connsiteX28" fmla="*/ 2520177 w 5604405"/>
              <a:gd name="connsiteY28" fmla="*/ 1626925 h 6056376"/>
              <a:gd name="connsiteX29" fmla="*/ 2753632 w 5604405"/>
              <a:gd name="connsiteY29" fmla="*/ 1762604 h 6056376"/>
              <a:gd name="connsiteX30" fmla="*/ 3502633 w 5604405"/>
              <a:gd name="connsiteY30" fmla="*/ 3058018 h 6056376"/>
              <a:gd name="connsiteX31" fmla="*/ 3502633 w 5604405"/>
              <a:gd name="connsiteY31" fmla="*/ 3322916 h 6056376"/>
              <a:gd name="connsiteX32" fmla="*/ 3224524 w 5604405"/>
              <a:gd name="connsiteY32" fmla="*/ 3803912 h 6056376"/>
              <a:gd name="connsiteX33" fmla="*/ 3201086 w 5604405"/>
              <a:gd name="connsiteY33" fmla="*/ 3844448 h 6056376"/>
              <a:gd name="connsiteX34" fmla="*/ 3201910 w 5604405"/>
              <a:gd name="connsiteY34" fmla="*/ 3844794 h 6056376"/>
              <a:gd name="connsiteX35" fmla="*/ 3243273 w 5604405"/>
              <a:gd name="connsiteY35" fmla="*/ 3886511 h 6056376"/>
              <a:gd name="connsiteX36" fmla="*/ 3557826 w 5604405"/>
              <a:gd name="connsiteY36" fmla="*/ 4430538 h 6056376"/>
              <a:gd name="connsiteX37" fmla="*/ 3557826 w 5604405"/>
              <a:gd name="connsiteY37" fmla="*/ 4541785 h 6056376"/>
              <a:gd name="connsiteX38" fmla="*/ 3243273 w 5604405"/>
              <a:gd name="connsiteY38" fmla="*/ 5085811 h 6056376"/>
              <a:gd name="connsiteX39" fmla="*/ 3145229 w 5604405"/>
              <a:gd name="connsiteY39" fmla="*/ 5142791 h 6056376"/>
              <a:gd name="connsiteX40" fmla="*/ 2514761 w 5604405"/>
              <a:gd name="connsiteY40" fmla="*/ 5142791 h 6056376"/>
              <a:gd name="connsiteX41" fmla="*/ 2418080 w 5604405"/>
              <a:gd name="connsiteY41" fmla="*/ 5085811 h 6056376"/>
              <a:gd name="connsiteX42" fmla="*/ 2248631 w 5604405"/>
              <a:gd name="connsiteY42" fmla="*/ 4794008 h 6056376"/>
              <a:gd name="connsiteX43" fmla="*/ 2229489 w 5604405"/>
              <a:gd name="connsiteY43" fmla="*/ 4761043 h 6056376"/>
              <a:gd name="connsiteX44" fmla="*/ 2244550 w 5604405"/>
              <a:gd name="connsiteY44" fmla="*/ 4761043 h 6056376"/>
              <a:gd name="connsiteX45" fmla="*/ 2315741 w 5604405"/>
              <a:gd name="connsiteY45" fmla="*/ 4761043 h 6056376"/>
              <a:gd name="connsiteX46" fmla="*/ 2346666 w 5604405"/>
              <a:gd name="connsiteY46" fmla="*/ 4814300 h 6056376"/>
              <a:gd name="connsiteX47" fmla="*/ 2464819 w 5604405"/>
              <a:gd name="connsiteY47" fmla="*/ 5017769 h 6056376"/>
              <a:gd name="connsiteX48" fmla="*/ 2550531 w 5604405"/>
              <a:gd name="connsiteY48" fmla="*/ 5068284 h 6056376"/>
              <a:gd name="connsiteX49" fmla="*/ 3109460 w 5604405"/>
              <a:gd name="connsiteY49" fmla="*/ 5068284 h 6056376"/>
              <a:gd name="connsiteX50" fmla="*/ 3196377 w 5604405"/>
              <a:gd name="connsiteY50" fmla="*/ 5017769 h 6056376"/>
              <a:gd name="connsiteX51" fmla="*/ 3475238 w 5604405"/>
              <a:gd name="connsiteY51" fmla="*/ 4535474 h 6056376"/>
              <a:gd name="connsiteX52" fmla="*/ 3475238 w 5604405"/>
              <a:gd name="connsiteY52" fmla="*/ 4436849 h 6056376"/>
              <a:gd name="connsiteX53" fmla="*/ 3196377 w 5604405"/>
              <a:gd name="connsiteY53" fmla="*/ 3954554 h 6056376"/>
              <a:gd name="connsiteX54" fmla="*/ 3159709 w 5604405"/>
              <a:gd name="connsiteY54" fmla="*/ 3917570 h 6056376"/>
              <a:gd name="connsiteX55" fmla="*/ 3155466 w 5604405"/>
              <a:gd name="connsiteY55" fmla="*/ 3915792 h 6056376"/>
              <a:gd name="connsiteX56" fmla="*/ 3178212 w 5604405"/>
              <a:gd name="connsiteY56" fmla="*/ 3876454 h 6056376"/>
              <a:gd name="connsiteX57" fmla="*/ 3195127 w 5604405"/>
              <a:gd name="connsiteY57" fmla="*/ 3847197 h 6056376"/>
              <a:gd name="connsiteX58" fmla="*/ 3177582 w 5604405"/>
              <a:gd name="connsiteY58" fmla="*/ 3839840 h 6056376"/>
              <a:gd name="connsiteX59" fmla="*/ 3147901 w 5604405"/>
              <a:gd name="connsiteY59" fmla="*/ 3835897 h 6056376"/>
              <a:gd name="connsiteX60" fmla="*/ 2517432 w 5604405"/>
              <a:gd name="connsiteY60" fmla="*/ 3835897 h 6056376"/>
              <a:gd name="connsiteX61" fmla="*/ 2420752 w 5604405"/>
              <a:gd name="connsiteY61" fmla="*/ 3892877 h 6056376"/>
              <a:gd name="connsiteX62" fmla="*/ 2104837 w 5604405"/>
              <a:gd name="connsiteY62" fmla="*/ 4436903 h 6056376"/>
              <a:gd name="connsiteX63" fmla="*/ 2104837 w 5604405"/>
              <a:gd name="connsiteY63" fmla="*/ 4548151 h 6056376"/>
              <a:gd name="connsiteX64" fmla="*/ 2209113 w 5604405"/>
              <a:gd name="connsiteY64" fmla="*/ 4727721 h 6056376"/>
              <a:gd name="connsiteX65" fmla="*/ 2224378 w 5604405"/>
              <a:gd name="connsiteY65" fmla="*/ 4754008 h 6056376"/>
              <a:gd name="connsiteX66" fmla="*/ 2153663 w 5604405"/>
              <a:gd name="connsiteY66" fmla="*/ 4754008 h 6056376"/>
              <a:gd name="connsiteX67" fmla="*/ 1018932 w 5604405"/>
              <a:gd name="connsiteY67" fmla="*/ 4754008 h 6056376"/>
              <a:gd name="connsiteX68" fmla="*/ 788719 w 5604405"/>
              <a:gd name="connsiteY68" fmla="*/ 4618329 h 6056376"/>
              <a:gd name="connsiteX69" fmla="*/ 36477 w 5604405"/>
              <a:gd name="connsiteY69" fmla="*/ 3322916 h 6056376"/>
              <a:gd name="connsiteX70" fmla="*/ 36477 w 5604405"/>
              <a:gd name="connsiteY70" fmla="*/ 3058018 h 6056376"/>
              <a:gd name="connsiteX71" fmla="*/ 788719 w 5604405"/>
              <a:gd name="connsiteY71" fmla="*/ 1762604 h 6056376"/>
              <a:gd name="connsiteX72" fmla="*/ 1018932 w 5604405"/>
              <a:gd name="connsiteY72" fmla="*/ 1626925 h 6056376"/>
              <a:gd name="connsiteX73" fmla="*/ 3636614 w 5604405"/>
              <a:gd name="connsiteY73" fmla="*/ 339380 h 6056376"/>
              <a:gd name="connsiteX74" fmla="*/ 4821522 w 5604405"/>
              <a:gd name="connsiteY74" fmla="*/ 339380 h 6056376"/>
              <a:gd name="connsiteX75" fmla="*/ 4990793 w 5604405"/>
              <a:gd name="connsiteY75" fmla="*/ 436221 h 6056376"/>
              <a:gd name="connsiteX76" fmla="*/ 5583246 w 5604405"/>
              <a:gd name="connsiteY76" fmla="*/ 1479943 h 6056376"/>
              <a:gd name="connsiteX77" fmla="*/ 5583246 w 5604405"/>
              <a:gd name="connsiteY77" fmla="*/ 1680798 h 6056376"/>
              <a:gd name="connsiteX78" fmla="*/ 4990793 w 5604405"/>
              <a:gd name="connsiteY78" fmla="*/ 2724519 h 6056376"/>
              <a:gd name="connsiteX79" fmla="*/ 4821522 w 5604405"/>
              <a:gd name="connsiteY79" fmla="*/ 2821359 h 6056376"/>
              <a:gd name="connsiteX80" fmla="*/ 3636614 w 5604405"/>
              <a:gd name="connsiteY80" fmla="*/ 2821359 h 6056376"/>
              <a:gd name="connsiteX81" fmla="*/ 3467343 w 5604405"/>
              <a:gd name="connsiteY81" fmla="*/ 2724519 h 6056376"/>
              <a:gd name="connsiteX82" fmla="*/ 2874889 w 5604405"/>
              <a:gd name="connsiteY82" fmla="*/ 1680798 h 6056376"/>
              <a:gd name="connsiteX83" fmla="*/ 2874889 w 5604405"/>
              <a:gd name="connsiteY83" fmla="*/ 1479943 h 6056376"/>
              <a:gd name="connsiteX84" fmla="*/ 3467343 w 5604405"/>
              <a:gd name="connsiteY84" fmla="*/ 436221 h 6056376"/>
              <a:gd name="connsiteX85" fmla="*/ 3636614 w 5604405"/>
              <a:gd name="connsiteY85" fmla="*/ 339380 h 6056376"/>
              <a:gd name="connsiteX86" fmla="*/ 1941243 w 5604405"/>
              <a:gd name="connsiteY86" fmla="*/ 0 h 6056376"/>
              <a:gd name="connsiteX87" fmla="*/ 2646300 w 5604405"/>
              <a:gd name="connsiteY87" fmla="*/ 0 h 6056376"/>
              <a:gd name="connsiteX88" fmla="*/ 2747022 w 5604405"/>
              <a:gd name="connsiteY88" fmla="*/ 57624 h 6056376"/>
              <a:gd name="connsiteX89" fmla="*/ 3099551 w 5604405"/>
              <a:gd name="connsiteY89" fmla="*/ 678671 h 6056376"/>
              <a:gd name="connsiteX90" fmla="*/ 3099551 w 5604405"/>
              <a:gd name="connsiteY90" fmla="*/ 798186 h 6056376"/>
              <a:gd name="connsiteX91" fmla="*/ 2747022 w 5604405"/>
              <a:gd name="connsiteY91" fmla="*/ 1419233 h 6056376"/>
              <a:gd name="connsiteX92" fmla="*/ 2646300 w 5604405"/>
              <a:gd name="connsiteY92" fmla="*/ 1476856 h 6056376"/>
              <a:gd name="connsiteX93" fmla="*/ 1941243 w 5604405"/>
              <a:gd name="connsiteY93" fmla="*/ 1476856 h 6056376"/>
              <a:gd name="connsiteX94" fmla="*/ 1840520 w 5604405"/>
              <a:gd name="connsiteY94" fmla="*/ 1419233 h 6056376"/>
              <a:gd name="connsiteX95" fmla="*/ 1487992 w 5604405"/>
              <a:gd name="connsiteY95" fmla="*/ 798186 h 6056376"/>
              <a:gd name="connsiteX96" fmla="*/ 1487992 w 5604405"/>
              <a:gd name="connsiteY96" fmla="*/ 678671 h 6056376"/>
              <a:gd name="connsiteX97" fmla="*/ 1840520 w 5604405"/>
              <a:gd name="connsiteY97" fmla="*/ 57624 h 6056376"/>
              <a:gd name="connsiteX98" fmla="*/ 1941243 w 5604405"/>
              <a:gd name="connsiteY98" fmla="*/ 0 h 6056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5604405" h="6056376">
                <a:moveTo>
                  <a:pt x="3711555" y="4579520"/>
                </a:moveTo>
                <a:cubicBezTo>
                  <a:pt x="4416613" y="4579520"/>
                  <a:pt x="4416613" y="4579520"/>
                  <a:pt x="4416613" y="4579520"/>
                </a:cubicBezTo>
                <a:cubicBezTo>
                  <a:pt x="4452285" y="4579520"/>
                  <a:pt x="4498450" y="4605130"/>
                  <a:pt x="4517335" y="4637144"/>
                </a:cubicBezTo>
                <a:cubicBezTo>
                  <a:pt x="4869863" y="5258191"/>
                  <a:pt x="4869863" y="5258191"/>
                  <a:pt x="4869863" y="5258191"/>
                </a:cubicBezTo>
                <a:cubicBezTo>
                  <a:pt x="4886651" y="5292338"/>
                  <a:pt x="4886651" y="5343558"/>
                  <a:pt x="4869863" y="5377706"/>
                </a:cubicBezTo>
                <a:cubicBezTo>
                  <a:pt x="4517335" y="5998753"/>
                  <a:pt x="4517335" y="5998753"/>
                  <a:pt x="4517335" y="5998753"/>
                </a:cubicBezTo>
                <a:cubicBezTo>
                  <a:pt x="4498450" y="6030767"/>
                  <a:pt x="4452285" y="6056376"/>
                  <a:pt x="4416613" y="6056376"/>
                </a:cubicBezTo>
                <a:lnTo>
                  <a:pt x="3711555" y="6056376"/>
                </a:lnTo>
                <a:cubicBezTo>
                  <a:pt x="3673784" y="6056376"/>
                  <a:pt x="3627620" y="6030767"/>
                  <a:pt x="3610833" y="5998753"/>
                </a:cubicBezTo>
                <a:cubicBezTo>
                  <a:pt x="3258304" y="5377706"/>
                  <a:pt x="3258304" y="5377706"/>
                  <a:pt x="3258304" y="5377706"/>
                </a:cubicBezTo>
                <a:cubicBezTo>
                  <a:pt x="3239418" y="5343558"/>
                  <a:pt x="3239418" y="5292338"/>
                  <a:pt x="3258304" y="5258191"/>
                </a:cubicBezTo>
                <a:cubicBezTo>
                  <a:pt x="3610833" y="4637144"/>
                  <a:pt x="3610833" y="4637144"/>
                  <a:pt x="3610833" y="4637144"/>
                </a:cubicBezTo>
                <a:cubicBezTo>
                  <a:pt x="3627620" y="4605130"/>
                  <a:pt x="3673784" y="4579520"/>
                  <a:pt x="3711555" y="4579520"/>
                </a:cubicBezTo>
                <a:close/>
                <a:moveTo>
                  <a:pt x="2553202" y="3910405"/>
                </a:moveTo>
                <a:cubicBezTo>
                  <a:pt x="2553202" y="3910405"/>
                  <a:pt x="2553202" y="3910405"/>
                  <a:pt x="3112130" y="3910405"/>
                </a:cubicBezTo>
                <a:cubicBezTo>
                  <a:pt x="3121184" y="3910405"/>
                  <a:pt x="3130013" y="3911607"/>
                  <a:pt x="3138444" y="3913900"/>
                </a:cubicBezTo>
                <a:lnTo>
                  <a:pt x="3156541" y="3921488"/>
                </a:lnTo>
                <a:lnTo>
                  <a:pt x="3145481" y="3940617"/>
                </a:lnTo>
                <a:cubicBezTo>
                  <a:pt x="3045479" y="4113572"/>
                  <a:pt x="2917476" y="4334957"/>
                  <a:pt x="2753632" y="4618329"/>
                </a:cubicBezTo>
                <a:cubicBezTo>
                  <a:pt x="2704996" y="4702320"/>
                  <a:pt x="2617449" y="4754008"/>
                  <a:pt x="2520177" y="4754008"/>
                </a:cubicBezTo>
                <a:cubicBezTo>
                  <a:pt x="2520177" y="4754008"/>
                  <a:pt x="2520177" y="4754008"/>
                  <a:pt x="2332520" y="4754008"/>
                </a:cubicBezTo>
                <a:lnTo>
                  <a:pt x="2310629" y="4754008"/>
                </a:lnTo>
                <a:lnTo>
                  <a:pt x="2289740" y="4718037"/>
                </a:lnTo>
                <a:cubicBezTo>
                  <a:pt x="2260653" y="4667947"/>
                  <a:pt x="2226808" y="4609662"/>
                  <a:pt x="2187423" y="4541838"/>
                </a:cubicBezTo>
                <a:cubicBezTo>
                  <a:pt x="2169316" y="4511770"/>
                  <a:pt x="2169316" y="4473284"/>
                  <a:pt x="2187423" y="4443215"/>
                </a:cubicBezTo>
                <a:cubicBezTo>
                  <a:pt x="2187423" y="4443215"/>
                  <a:pt x="2187423" y="4443215"/>
                  <a:pt x="2467492" y="3960919"/>
                </a:cubicBezTo>
                <a:cubicBezTo>
                  <a:pt x="2484393" y="3929649"/>
                  <a:pt x="2518193" y="3910405"/>
                  <a:pt x="2553202" y="3910405"/>
                </a:cubicBezTo>
                <a:close/>
                <a:moveTo>
                  <a:pt x="1018932" y="1626925"/>
                </a:moveTo>
                <a:cubicBezTo>
                  <a:pt x="1018932" y="1626925"/>
                  <a:pt x="1018932" y="1626925"/>
                  <a:pt x="2520177" y="1626925"/>
                </a:cubicBezTo>
                <a:cubicBezTo>
                  <a:pt x="2617449" y="1626925"/>
                  <a:pt x="2704996" y="1678612"/>
                  <a:pt x="2753632" y="1762604"/>
                </a:cubicBezTo>
                <a:cubicBezTo>
                  <a:pt x="2753632" y="1762604"/>
                  <a:pt x="2753632" y="1762604"/>
                  <a:pt x="3502633" y="3058018"/>
                </a:cubicBezTo>
                <a:cubicBezTo>
                  <a:pt x="3551270" y="3138780"/>
                  <a:pt x="3551270" y="3242154"/>
                  <a:pt x="3502633" y="3322916"/>
                </a:cubicBezTo>
                <a:cubicBezTo>
                  <a:pt x="3502633" y="3322916"/>
                  <a:pt x="3502633" y="3322916"/>
                  <a:pt x="3224524" y="3803912"/>
                </a:cubicBezTo>
                <a:lnTo>
                  <a:pt x="3201086" y="3844448"/>
                </a:lnTo>
                <a:lnTo>
                  <a:pt x="3201910" y="3844794"/>
                </a:lnTo>
                <a:cubicBezTo>
                  <a:pt x="3218762" y="3854630"/>
                  <a:pt x="3233059" y="3868874"/>
                  <a:pt x="3243273" y="3886511"/>
                </a:cubicBezTo>
                <a:cubicBezTo>
                  <a:pt x="3243273" y="3886511"/>
                  <a:pt x="3243273" y="3886511"/>
                  <a:pt x="3557826" y="4430538"/>
                </a:cubicBezTo>
                <a:cubicBezTo>
                  <a:pt x="3578252" y="4464454"/>
                  <a:pt x="3578252" y="4507867"/>
                  <a:pt x="3557826" y="4541785"/>
                </a:cubicBezTo>
                <a:cubicBezTo>
                  <a:pt x="3557826" y="4541785"/>
                  <a:pt x="3557826" y="4541785"/>
                  <a:pt x="3243273" y="5085811"/>
                </a:cubicBezTo>
                <a:cubicBezTo>
                  <a:pt x="3222847" y="5121083"/>
                  <a:pt x="3186081" y="5142791"/>
                  <a:pt x="3145229" y="5142791"/>
                </a:cubicBezTo>
                <a:cubicBezTo>
                  <a:pt x="3145229" y="5142791"/>
                  <a:pt x="3145229" y="5142791"/>
                  <a:pt x="2514761" y="5142791"/>
                </a:cubicBezTo>
                <a:cubicBezTo>
                  <a:pt x="2475271" y="5142791"/>
                  <a:pt x="2437145" y="5121083"/>
                  <a:pt x="2418080" y="5085811"/>
                </a:cubicBezTo>
                <a:cubicBezTo>
                  <a:pt x="2418080" y="5085811"/>
                  <a:pt x="2418080" y="5085811"/>
                  <a:pt x="2248631" y="4794008"/>
                </a:cubicBezTo>
                <a:lnTo>
                  <a:pt x="2229489" y="4761043"/>
                </a:lnTo>
                <a:lnTo>
                  <a:pt x="2244550" y="4761043"/>
                </a:lnTo>
                <a:lnTo>
                  <a:pt x="2315741" y="4761043"/>
                </a:lnTo>
                <a:lnTo>
                  <a:pt x="2346666" y="4814300"/>
                </a:lnTo>
                <a:cubicBezTo>
                  <a:pt x="2464819" y="5017769"/>
                  <a:pt x="2464819" y="5017769"/>
                  <a:pt x="2464819" y="5017769"/>
                </a:cubicBezTo>
                <a:cubicBezTo>
                  <a:pt x="2481721" y="5049039"/>
                  <a:pt x="2515523" y="5068284"/>
                  <a:pt x="2550531" y="5068284"/>
                </a:cubicBezTo>
                <a:cubicBezTo>
                  <a:pt x="3109460" y="5068284"/>
                  <a:pt x="3109460" y="5068284"/>
                  <a:pt x="3109460" y="5068284"/>
                </a:cubicBezTo>
                <a:cubicBezTo>
                  <a:pt x="3145675" y="5068284"/>
                  <a:pt x="3178269" y="5049039"/>
                  <a:pt x="3196377" y="5017769"/>
                </a:cubicBezTo>
                <a:cubicBezTo>
                  <a:pt x="3475238" y="4535474"/>
                  <a:pt x="3475238" y="4535474"/>
                  <a:pt x="3475238" y="4535474"/>
                </a:cubicBezTo>
                <a:cubicBezTo>
                  <a:pt x="3493346" y="4505405"/>
                  <a:pt x="3493346" y="4466917"/>
                  <a:pt x="3475238" y="4436849"/>
                </a:cubicBezTo>
                <a:cubicBezTo>
                  <a:pt x="3196377" y="3954554"/>
                  <a:pt x="3196377" y="3954554"/>
                  <a:pt x="3196377" y="3954554"/>
                </a:cubicBezTo>
                <a:cubicBezTo>
                  <a:pt x="3187323" y="3938918"/>
                  <a:pt x="3174648" y="3926289"/>
                  <a:pt x="3159709" y="3917570"/>
                </a:cubicBezTo>
                <a:lnTo>
                  <a:pt x="3155466" y="3915792"/>
                </a:lnTo>
                <a:lnTo>
                  <a:pt x="3178212" y="3876454"/>
                </a:lnTo>
                <a:lnTo>
                  <a:pt x="3195127" y="3847197"/>
                </a:lnTo>
                <a:lnTo>
                  <a:pt x="3177582" y="3839840"/>
                </a:lnTo>
                <a:cubicBezTo>
                  <a:pt x="3168071" y="3837253"/>
                  <a:pt x="3158114" y="3835897"/>
                  <a:pt x="3147901" y="3835897"/>
                </a:cubicBezTo>
                <a:cubicBezTo>
                  <a:pt x="2517432" y="3835897"/>
                  <a:pt x="2517432" y="3835897"/>
                  <a:pt x="2517432" y="3835897"/>
                </a:cubicBezTo>
                <a:cubicBezTo>
                  <a:pt x="2477943" y="3835897"/>
                  <a:pt x="2439816" y="3857604"/>
                  <a:pt x="2420752" y="3892877"/>
                </a:cubicBezTo>
                <a:cubicBezTo>
                  <a:pt x="2104837" y="4436903"/>
                  <a:pt x="2104837" y="4436903"/>
                  <a:pt x="2104837" y="4436903"/>
                </a:cubicBezTo>
                <a:cubicBezTo>
                  <a:pt x="2084410" y="4470820"/>
                  <a:pt x="2084410" y="4514233"/>
                  <a:pt x="2104837" y="4548151"/>
                </a:cubicBezTo>
                <a:cubicBezTo>
                  <a:pt x="2144326" y="4616153"/>
                  <a:pt x="2178878" y="4675656"/>
                  <a:pt x="2209113" y="4727721"/>
                </a:cubicBezTo>
                <a:lnTo>
                  <a:pt x="2224378" y="4754008"/>
                </a:lnTo>
                <a:lnTo>
                  <a:pt x="2153663" y="4754008"/>
                </a:lnTo>
                <a:cubicBezTo>
                  <a:pt x="1933754" y="4754008"/>
                  <a:pt x="1581900" y="4754008"/>
                  <a:pt x="1018932" y="4754008"/>
                </a:cubicBezTo>
                <a:cubicBezTo>
                  <a:pt x="924902" y="4754008"/>
                  <a:pt x="834114" y="4702320"/>
                  <a:pt x="788719" y="4618329"/>
                </a:cubicBezTo>
                <a:cubicBezTo>
                  <a:pt x="788719" y="4618329"/>
                  <a:pt x="788719" y="4618329"/>
                  <a:pt x="36477" y="3322916"/>
                </a:cubicBezTo>
                <a:cubicBezTo>
                  <a:pt x="-12160" y="3242154"/>
                  <a:pt x="-12160" y="3138780"/>
                  <a:pt x="36477" y="3058018"/>
                </a:cubicBezTo>
                <a:cubicBezTo>
                  <a:pt x="36477" y="3058018"/>
                  <a:pt x="36477" y="3058018"/>
                  <a:pt x="788719" y="1762604"/>
                </a:cubicBezTo>
                <a:cubicBezTo>
                  <a:pt x="834114" y="1678612"/>
                  <a:pt x="924902" y="1626925"/>
                  <a:pt x="1018932" y="1626925"/>
                </a:cubicBezTo>
                <a:close/>
                <a:moveTo>
                  <a:pt x="3636614" y="339380"/>
                </a:moveTo>
                <a:cubicBezTo>
                  <a:pt x="4821522" y="339380"/>
                  <a:pt x="4821522" y="339380"/>
                  <a:pt x="4821522" y="339380"/>
                </a:cubicBezTo>
                <a:cubicBezTo>
                  <a:pt x="4881471" y="339380"/>
                  <a:pt x="4959055" y="382420"/>
                  <a:pt x="4990793" y="436221"/>
                </a:cubicBezTo>
                <a:cubicBezTo>
                  <a:pt x="5583246" y="1479943"/>
                  <a:pt x="5583246" y="1479943"/>
                  <a:pt x="5583246" y="1479943"/>
                </a:cubicBezTo>
                <a:cubicBezTo>
                  <a:pt x="5611458" y="1537330"/>
                  <a:pt x="5611458" y="1623410"/>
                  <a:pt x="5583246" y="1680798"/>
                </a:cubicBezTo>
                <a:cubicBezTo>
                  <a:pt x="4990793" y="2724519"/>
                  <a:pt x="4990793" y="2724519"/>
                  <a:pt x="4990793" y="2724519"/>
                </a:cubicBezTo>
                <a:cubicBezTo>
                  <a:pt x="4959055" y="2778320"/>
                  <a:pt x="4881471" y="2821359"/>
                  <a:pt x="4821522" y="2821359"/>
                </a:cubicBezTo>
                <a:lnTo>
                  <a:pt x="3636614" y="2821359"/>
                </a:lnTo>
                <a:cubicBezTo>
                  <a:pt x="3573138" y="2821359"/>
                  <a:pt x="3495555" y="2778320"/>
                  <a:pt x="3467343" y="2724519"/>
                </a:cubicBezTo>
                <a:cubicBezTo>
                  <a:pt x="2874889" y="1680798"/>
                  <a:pt x="2874889" y="1680798"/>
                  <a:pt x="2874889" y="1680798"/>
                </a:cubicBezTo>
                <a:cubicBezTo>
                  <a:pt x="2843150" y="1623410"/>
                  <a:pt x="2843150" y="1537330"/>
                  <a:pt x="2874889" y="1479943"/>
                </a:cubicBezTo>
                <a:cubicBezTo>
                  <a:pt x="3467343" y="436221"/>
                  <a:pt x="3467343" y="436221"/>
                  <a:pt x="3467343" y="436221"/>
                </a:cubicBezTo>
                <a:cubicBezTo>
                  <a:pt x="3495555" y="382420"/>
                  <a:pt x="3573138" y="339380"/>
                  <a:pt x="3636614" y="339380"/>
                </a:cubicBezTo>
                <a:close/>
                <a:moveTo>
                  <a:pt x="1941243" y="0"/>
                </a:moveTo>
                <a:cubicBezTo>
                  <a:pt x="2646300" y="0"/>
                  <a:pt x="2646300" y="0"/>
                  <a:pt x="2646300" y="0"/>
                </a:cubicBezTo>
                <a:cubicBezTo>
                  <a:pt x="2681973" y="0"/>
                  <a:pt x="2728138" y="25610"/>
                  <a:pt x="2747022" y="57624"/>
                </a:cubicBezTo>
                <a:cubicBezTo>
                  <a:pt x="3099551" y="678671"/>
                  <a:pt x="3099551" y="678671"/>
                  <a:pt x="3099551" y="678671"/>
                </a:cubicBezTo>
                <a:cubicBezTo>
                  <a:pt x="3116339" y="712818"/>
                  <a:pt x="3116339" y="764038"/>
                  <a:pt x="3099551" y="798186"/>
                </a:cubicBezTo>
                <a:cubicBezTo>
                  <a:pt x="2747022" y="1419233"/>
                  <a:pt x="2747022" y="1419233"/>
                  <a:pt x="2747022" y="1419233"/>
                </a:cubicBezTo>
                <a:cubicBezTo>
                  <a:pt x="2728138" y="1451247"/>
                  <a:pt x="2681973" y="1476856"/>
                  <a:pt x="2646300" y="1476856"/>
                </a:cubicBezTo>
                <a:lnTo>
                  <a:pt x="1941243" y="1476856"/>
                </a:lnTo>
                <a:cubicBezTo>
                  <a:pt x="1903472" y="1476856"/>
                  <a:pt x="1857308" y="1451247"/>
                  <a:pt x="1840520" y="1419233"/>
                </a:cubicBezTo>
                <a:cubicBezTo>
                  <a:pt x="1487992" y="798186"/>
                  <a:pt x="1487992" y="798186"/>
                  <a:pt x="1487992" y="798186"/>
                </a:cubicBezTo>
                <a:cubicBezTo>
                  <a:pt x="1469107" y="764038"/>
                  <a:pt x="1469107" y="712818"/>
                  <a:pt x="1487992" y="678671"/>
                </a:cubicBezTo>
                <a:cubicBezTo>
                  <a:pt x="1840520" y="57624"/>
                  <a:pt x="1840520" y="57624"/>
                  <a:pt x="1840520" y="57624"/>
                </a:cubicBezTo>
                <a:cubicBezTo>
                  <a:pt x="1857308" y="25610"/>
                  <a:pt x="1903472" y="0"/>
                  <a:pt x="1941243" y="0"/>
                </a:cubicBezTo>
                <a:close/>
              </a:path>
            </a:pathLst>
          </a:cu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442BD143-41B4-42DE-A459-BF04551AB223}"/>
              </a:ext>
            </a:extLst>
          </p:cNvPr>
          <p:cNvSpPr>
            <a:spLocks noGrp="1"/>
          </p:cNvSpPr>
          <p:nvPr>
            <p:ph type="ctrTitle"/>
          </p:nvPr>
        </p:nvSpPr>
        <p:spPr>
          <a:xfrm>
            <a:off x="4042646" y="3504975"/>
            <a:ext cx="7652529" cy="2154778"/>
          </a:xfrm>
        </p:spPr>
        <p:txBody>
          <a:bodyPr anchor="t">
            <a:normAutofit/>
          </a:bodyPr>
          <a:lstStyle/>
          <a:p>
            <a:pPr>
              <a:spcBef>
                <a:spcPts val="0"/>
              </a:spcBef>
            </a:pPr>
            <a:r>
              <a:rPr lang="nl-NL" sz="4400" b="1" dirty="0" err="1"/>
              <a:t>Transitional</a:t>
            </a:r>
            <a:r>
              <a:rPr lang="nl-NL" sz="4400" b="1" dirty="0"/>
              <a:t> </a:t>
            </a:r>
            <a:r>
              <a:rPr lang="nl-NL" sz="4400" b="1" dirty="0" err="1"/>
              <a:t>concepts</a:t>
            </a:r>
            <a:br>
              <a:rPr lang="nl-NL" sz="4400" dirty="0"/>
            </a:br>
            <a:r>
              <a:rPr lang="nl-NL" sz="2800" i="1" dirty="0">
                <a:ea typeface="Calibri Light"/>
                <a:cs typeface="Calibri Light"/>
              </a:rPr>
              <a:t>on </a:t>
            </a:r>
            <a:r>
              <a:rPr lang="nl-NL" sz="2800" i="1" dirty="0" err="1">
                <a:ea typeface="Calibri Light"/>
                <a:cs typeface="Calibri Light"/>
              </a:rPr>
              <a:t>desire</a:t>
            </a:r>
            <a:r>
              <a:rPr lang="nl-NL" sz="2800" i="1" dirty="0">
                <a:ea typeface="Calibri Light"/>
                <a:cs typeface="Calibri Light"/>
              </a:rPr>
              <a:t>, </a:t>
            </a:r>
            <a:r>
              <a:rPr lang="nl-NL" sz="2800" i="1" dirty="0" err="1">
                <a:ea typeface="Calibri Light"/>
                <a:cs typeface="Calibri Light"/>
              </a:rPr>
              <a:t>university</a:t>
            </a:r>
            <a:r>
              <a:rPr lang="nl-NL" sz="2800" i="1" dirty="0">
                <a:ea typeface="Calibri Light"/>
                <a:cs typeface="Calibri Light"/>
              </a:rPr>
              <a:t> </a:t>
            </a:r>
            <a:r>
              <a:rPr lang="nl-NL" sz="2800" i="1" dirty="0" err="1">
                <a:ea typeface="Calibri Light"/>
                <a:cs typeface="Calibri Light"/>
              </a:rPr>
              <a:t>and</a:t>
            </a:r>
            <a:r>
              <a:rPr lang="nl-NL" sz="2800" i="1" dirty="0">
                <a:ea typeface="Calibri Light"/>
                <a:cs typeface="Calibri Light"/>
              </a:rPr>
              <a:t> </a:t>
            </a:r>
            <a:r>
              <a:rPr lang="nl-NL" sz="2800" i="1" dirty="0" err="1">
                <a:ea typeface="Calibri Light"/>
                <a:cs typeface="Calibri Light"/>
              </a:rPr>
              <a:t>psychotherapy</a:t>
            </a:r>
            <a:endParaRPr lang="nl-NL" sz="2800" i="1" dirty="0">
              <a:ea typeface="Calibri Light"/>
              <a:cs typeface="Calibri Light"/>
            </a:endParaRPr>
          </a:p>
        </p:txBody>
      </p:sp>
      <p:pic>
        <p:nvPicPr>
          <p:cNvPr id="1028" name="Picture 4" descr="Universiteit van Amsterdam - Wikipedia">
            <a:extLst>
              <a:ext uri="{FF2B5EF4-FFF2-40B4-BE49-F238E27FC236}">
                <a16:creationId xmlns:a16="http://schemas.microsoft.com/office/drawing/2014/main" id="{1AF57FCB-7B14-AA62-E813-90665282ED0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340739" y="611387"/>
            <a:ext cx="956003" cy="95600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3527AC8E-B4EA-3C2D-B6DE-4AADEB0327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994" y="2013667"/>
            <a:ext cx="2903517" cy="2903517"/>
          </a:xfrm>
          <a:prstGeom prst="rect">
            <a:avLst/>
          </a:prstGeom>
          <a:noFill/>
          <a:extLst>
            <a:ext uri="{909E8E84-426E-40DD-AFC4-6F175D3DCCD1}">
              <a14:hiddenFill xmlns:a14="http://schemas.microsoft.com/office/drawing/2010/main">
                <a:solidFill>
                  <a:srgbClr val="FFFFFF"/>
                </a:solidFill>
              </a14:hiddenFill>
            </a:ext>
          </a:extLst>
        </p:spPr>
      </p:pic>
      <p:sp>
        <p:nvSpPr>
          <p:cNvPr id="3" name="Tekstvak 2">
            <a:extLst>
              <a:ext uri="{FF2B5EF4-FFF2-40B4-BE49-F238E27FC236}">
                <a16:creationId xmlns:a16="http://schemas.microsoft.com/office/drawing/2014/main" id="{BD4C13DD-E8C0-EB23-E35E-01BB358B4711}"/>
              </a:ext>
            </a:extLst>
          </p:cNvPr>
          <p:cNvSpPr txBox="1"/>
          <p:nvPr/>
        </p:nvSpPr>
        <p:spPr>
          <a:xfrm>
            <a:off x="810471" y="4838485"/>
            <a:ext cx="2042739" cy="369332"/>
          </a:xfrm>
          <a:prstGeom prst="rect">
            <a:avLst/>
          </a:prstGeom>
          <a:noFill/>
        </p:spPr>
        <p:txBody>
          <a:bodyPr wrap="none" lIns="91440" tIns="45720" rIns="91440" bIns="45720" rtlCol="0" anchor="t">
            <a:spAutoFit/>
          </a:bodyPr>
          <a:lstStyle/>
          <a:p>
            <a:r>
              <a:rPr lang="nl-NL" b="1" dirty="0"/>
              <a:t>a.noordhof@uva.nl</a:t>
            </a:r>
            <a:endParaRPr lang="en-US" b="1">
              <a:ea typeface="Calibri"/>
              <a:cs typeface="Calibri"/>
            </a:endParaRPr>
          </a:p>
        </p:txBody>
      </p:sp>
      <p:pic>
        <p:nvPicPr>
          <p:cNvPr id="4" name="Picture 3" descr="A picture containing text, clipart&#10;&#10;Description automatically generated">
            <a:extLst>
              <a:ext uri="{FF2B5EF4-FFF2-40B4-BE49-F238E27FC236}">
                <a16:creationId xmlns:a16="http://schemas.microsoft.com/office/drawing/2014/main" id="{FC19054B-53B9-EFAF-6037-A41D875D951D}"/>
              </a:ext>
            </a:extLst>
          </p:cNvPr>
          <p:cNvPicPr>
            <a:picLocks noChangeAspect="1"/>
          </p:cNvPicPr>
          <p:nvPr/>
        </p:nvPicPr>
        <p:blipFill>
          <a:blip r:embed="rId5"/>
          <a:stretch>
            <a:fillRect/>
          </a:stretch>
        </p:blipFill>
        <p:spPr>
          <a:xfrm>
            <a:off x="3652053" y="1159819"/>
            <a:ext cx="2216071" cy="1702564"/>
          </a:xfrm>
          <a:prstGeom prst="rect">
            <a:avLst/>
          </a:prstGeom>
        </p:spPr>
      </p:pic>
      <p:sp>
        <p:nvSpPr>
          <p:cNvPr id="8" name="Rectangle 7">
            <a:extLst>
              <a:ext uri="{FF2B5EF4-FFF2-40B4-BE49-F238E27FC236}">
                <a16:creationId xmlns:a16="http://schemas.microsoft.com/office/drawing/2014/main" id="{C0B1398D-B654-025D-1C77-BE1686810185}"/>
              </a:ext>
            </a:extLst>
          </p:cNvPr>
          <p:cNvSpPr/>
          <p:nvPr/>
        </p:nvSpPr>
        <p:spPr>
          <a:xfrm>
            <a:off x="5575140" y="5112153"/>
            <a:ext cx="4369442" cy="127321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NL"/>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9" name="Tekstvak 2">
            <a:extLst>
              <a:ext uri="{FF2B5EF4-FFF2-40B4-BE49-F238E27FC236}">
                <a16:creationId xmlns:a16="http://schemas.microsoft.com/office/drawing/2014/main" id="{AA24A11B-25DF-F530-AAC5-0AFB34D00256}"/>
              </a:ext>
            </a:extLst>
          </p:cNvPr>
          <p:cNvSpPr txBox="1"/>
          <p:nvPr/>
        </p:nvSpPr>
        <p:spPr>
          <a:xfrm>
            <a:off x="4311812" y="2996180"/>
            <a:ext cx="963918" cy="369332"/>
          </a:xfrm>
          <a:prstGeom prst="rect">
            <a:avLst/>
          </a:prstGeom>
          <a:noFill/>
        </p:spPr>
        <p:txBody>
          <a:bodyPr wrap="none" lIns="91440" tIns="45720" rIns="91440" bIns="45720" rtlCol="0" anchor="t">
            <a:spAutoFit/>
          </a:bodyPr>
          <a:lstStyle/>
          <a:p>
            <a:r>
              <a:rPr lang="nl-NL" b="1" dirty="0"/>
              <a:t>koggz.nl</a:t>
            </a:r>
            <a:endParaRPr lang="en-US" b="1">
              <a:ea typeface="Calibri"/>
              <a:cs typeface="Calibri"/>
            </a:endParaRPr>
          </a:p>
        </p:txBody>
      </p:sp>
    </p:spTree>
    <p:extLst>
      <p:ext uri="{BB962C8B-B14F-4D97-AF65-F5344CB8AC3E}">
        <p14:creationId xmlns:p14="http://schemas.microsoft.com/office/powerpoint/2010/main" val="10170141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7" name="Rectangle 66">
            <a:extLst>
              <a:ext uri="{FF2B5EF4-FFF2-40B4-BE49-F238E27FC236}">
                <a16:creationId xmlns:a16="http://schemas.microsoft.com/office/drawing/2014/main" id="{61293230-B0F6-45B1-96D1-13D18E2429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Shape 68">
            <a:extLst>
              <a:ext uri="{FF2B5EF4-FFF2-40B4-BE49-F238E27FC236}">
                <a16:creationId xmlns:a16="http://schemas.microsoft.com/office/drawing/2014/main" id="{2B573B51-C170-49C0-A3D9-8D99730C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89924" y="2"/>
            <a:ext cx="7602076" cy="470844"/>
          </a:xfrm>
          <a:custGeom>
            <a:avLst/>
            <a:gdLst>
              <a:gd name="connsiteX0" fmla="*/ 9683888 w 9683888"/>
              <a:gd name="connsiteY0" fmla="*/ 0 h 743457"/>
              <a:gd name="connsiteX1" fmla="*/ 0 w 9683888"/>
              <a:gd name="connsiteY1" fmla="*/ 0 h 743457"/>
              <a:gd name="connsiteX2" fmla="*/ 0 w 9683888"/>
              <a:gd name="connsiteY2" fmla="*/ 365878 h 743457"/>
              <a:gd name="connsiteX3" fmla="*/ 11844 w 9683888"/>
              <a:gd name="connsiteY3" fmla="*/ 367909 h 743457"/>
              <a:gd name="connsiteX4" fmla="*/ 106208 w 9683888"/>
              <a:gd name="connsiteY4" fmla="*/ 385974 h 743457"/>
              <a:gd name="connsiteX5" fmla="*/ 183667 w 9683888"/>
              <a:gd name="connsiteY5" fmla="*/ 399162 h 743457"/>
              <a:gd name="connsiteX6" fmla="*/ 292430 w 9683888"/>
              <a:gd name="connsiteY6" fmla="*/ 390408 h 743457"/>
              <a:gd name="connsiteX7" fmla="*/ 386942 w 9683888"/>
              <a:gd name="connsiteY7" fmla="*/ 395582 h 743457"/>
              <a:gd name="connsiteX8" fmla="*/ 485751 w 9683888"/>
              <a:gd name="connsiteY8" fmla="*/ 408404 h 743457"/>
              <a:gd name="connsiteX9" fmla="*/ 604107 w 9683888"/>
              <a:gd name="connsiteY9" fmla="*/ 418647 h 743457"/>
              <a:gd name="connsiteX10" fmla="*/ 694081 w 9683888"/>
              <a:gd name="connsiteY10" fmla="*/ 449524 h 743457"/>
              <a:gd name="connsiteX11" fmla="*/ 762452 w 9683888"/>
              <a:gd name="connsiteY11" fmla="*/ 456090 h 743457"/>
              <a:gd name="connsiteX12" fmla="*/ 987872 w 9683888"/>
              <a:gd name="connsiteY12" fmla="*/ 481862 h 743457"/>
              <a:gd name="connsiteX13" fmla="*/ 1077163 w 9683888"/>
              <a:gd name="connsiteY13" fmla="*/ 524467 h 743457"/>
              <a:gd name="connsiteX14" fmla="*/ 1258716 w 9683888"/>
              <a:gd name="connsiteY14" fmla="*/ 587975 h 743457"/>
              <a:gd name="connsiteX15" fmla="*/ 1298056 w 9683888"/>
              <a:gd name="connsiteY15" fmla="*/ 595413 h 743457"/>
              <a:gd name="connsiteX16" fmla="*/ 1327017 w 9683888"/>
              <a:gd name="connsiteY16" fmla="*/ 617412 h 743457"/>
              <a:gd name="connsiteX17" fmla="*/ 1347909 w 9683888"/>
              <a:gd name="connsiteY17" fmla="*/ 620209 h 743457"/>
              <a:gd name="connsiteX18" fmla="*/ 1421792 w 9683888"/>
              <a:gd name="connsiteY18" fmla="*/ 626139 h 743457"/>
              <a:gd name="connsiteX19" fmla="*/ 1519789 w 9683888"/>
              <a:gd name="connsiteY19" fmla="*/ 645011 h 743457"/>
              <a:gd name="connsiteX20" fmla="*/ 1620886 w 9683888"/>
              <a:gd name="connsiteY20" fmla="*/ 687715 h 743457"/>
              <a:gd name="connsiteX21" fmla="*/ 1676745 w 9683888"/>
              <a:gd name="connsiteY21" fmla="*/ 690130 h 743457"/>
              <a:gd name="connsiteX22" fmla="*/ 1832228 w 9683888"/>
              <a:gd name="connsiteY22" fmla="*/ 690860 h 743457"/>
              <a:gd name="connsiteX23" fmla="*/ 1980464 w 9683888"/>
              <a:gd name="connsiteY23" fmla="*/ 704858 h 743457"/>
              <a:gd name="connsiteX24" fmla="*/ 2051150 w 9683888"/>
              <a:gd name="connsiteY24" fmla="*/ 711187 h 743457"/>
              <a:gd name="connsiteX25" fmla="*/ 2162824 w 9683888"/>
              <a:gd name="connsiteY25" fmla="*/ 709178 h 743457"/>
              <a:gd name="connsiteX26" fmla="*/ 2259859 w 9683888"/>
              <a:gd name="connsiteY26" fmla="*/ 718188 h 743457"/>
              <a:gd name="connsiteX27" fmla="*/ 2378290 w 9683888"/>
              <a:gd name="connsiteY27" fmla="*/ 738748 h 743457"/>
              <a:gd name="connsiteX28" fmla="*/ 2407828 w 9683888"/>
              <a:gd name="connsiteY28" fmla="*/ 743457 h 743457"/>
              <a:gd name="connsiteX29" fmla="*/ 2428936 w 9683888"/>
              <a:gd name="connsiteY29" fmla="*/ 734697 h 743457"/>
              <a:gd name="connsiteX30" fmla="*/ 2646106 w 9683888"/>
              <a:gd name="connsiteY30" fmla="*/ 660204 h 743457"/>
              <a:gd name="connsiteX31" fmla="*/ 2799920 w 9683888"/>
              <a:gd name="connsiteY31" fmla="*/ 630451 h 743457"/>
              <a:gd name="connsiteX32" fmla="*/ 2953556 w 9683888"/>
              <a:gd name="connsiteY32" fmla="*/ 607173 h 743457"/>
              <a:gd name="connsiteX33" fmla="*/ 3009839 w 9683888"/>
              <a:gd name="connsiteY33" fmla="*/ 601743 h 743457"/>
              <a:gd name="connsiteX34" fmla="*/ 3115016 w 9683888"/>
              <a:gd name="connsiteY34" fmla="*/ 584982 h 743457"/>
              <a:gd name="connsiteX35" fmla="*/ 3185844 w 9683888"/>
              <a:gd name="connsiteY35" fmla="*/ 595356 h 743457"/>
              <a:gd name="connsiteX36" fmla="*/ 3246013 w 9683888"/>
              <a:gd name="connsiteY36" fmla="*/ 592418 h 743457"/>
              <a:gd name="connsiteX37" fmla="*/ 3313565 w 9683888"/>
              <a:gd name="connsiteY37" fmla="*/ 574138 h 743457"/>
              <a:gd name="connsiteX38" fmla="*/ 3414143 w 9683888"/>
              <a:gd name="connsiteY38" fmla="*/ 553730 h 743457"/>
              <a:gd name="connsiteX39" fmla="*/ 3552895 w 9683888"/>
              <a:gd name="connsiteY39" fmla="*/ 548563 h 743457"/>
              <a:gd name="connsiteX40" fmla="*/ 3753012 w 9683888"/>
              <a:gd name="connsiteY40" fmla="*/ 599520 h 743457"/>
              <a:gd name="connsiteX41" fmla="*/ 3804392 w 9683888"/>
              <a:gd name="connsiteY41" fmla="*/ 604131 h 743457"/>
              <a:gd name="connsiteX42" fmla="*/ 3916696 w 9683888"/>
              <a:gd name="connsiteY42" fmla="*/ 606540 h 743457"/>
              <a:gd name="connsiteX43" fmla="*/ 4063849 w 9683888"/>
              <a:gd name="connsiteY43" fmla="*/ 604058 h 743457"/>
              <a:gd name="connsiteX44" fmla="*/ 4172179 w 9683888"/>
              <a:gd name="connsiteY44" fmla="*/ 592355 h 743457"/>
              <a:gd name="connsiteX45" fmla="*/ 4276294 w 9683888"/>
              <a:gd name="connsiteY45" fmla="*/ 587119 h 743457"/>
              <a:gd name="connsiteX46" fmla="*/ 4411090 w 9683888"/>
              <a:gd name="connsiteY46" fmla="*/ 575600 h 743457"/>
              <a:gd name="connsiteX47" fmla="*/ 4540465 w 9683888"/>
              <a:gd name="connsiteY47" fmla="*/ 567464 h 743457"/>
              <a:gd name="connsiteX48" fmla="*/ 4545352 w 9683888"/>
              <a:gd name="connsiteY48" fmla="*/ 555554 h 743457"/>
              <a:gd name="connsiteX49" fmla="*/ 4564014 w 9683888"/>
              <a:gd name="connsiteY49" fmla="*/ 553660 h 743457"/>
              <a:gd name="connsiteX50" fmla="*/ 4568602 w 9683888"/>
              <a:gd name="connsiteY50" fmla="*/ 550913 h 743457"/>
              <a:gd name="connsiteX51" fmla="*/ 4595289 w 9683888"/>
              <a:gd name="connsiteY51" fmla="*/ 537407 h 743457"/>
              <a:gd name="connsiteX52" fmla="*/ 4739026 w 9683888"/>
              <a:gd name="connsiteY52" fmla="*/ 532483 h 743457"/>
              <a:gd name="connsiteX53" fmla="*/ 5061335 w 9683888"/>
              <a:gd name="connsiteY53" fmla="*/ 545635 h 743457"/>
              <a:gd name="connsiteX54" fmla="*/ 5338634 w 9683888"/>
              <a:gd name="connsiteY54" fmla="*/ 595754 h 743457"/>
              <a:gd name="connsiteX55" fmla="*/ 5529430 w 9683888"/>
              <a:gd name="connsiteY55" fmla="*/ 606335 h 743457"/>
              <a:gd name="connsiteX56" fmla="*/ 5604039 w 9683888"/>
              <a:gd name="connsiteY56" fmla="*/ 607676 h 743457"/>
              <a:gd name="connsiteX57" fmla="*/ 5625281 w 9683888"/>
              <a:gd name="connsiteY57" fmla="*/ 617253 h 743457"/>
              <a:gd name="connsiteX58" fmla="*/ 5628138 w 9683888"/>
              <a:gd name="connsiteY58" fmla="*/ 615483 h 743457"/>
              <a:gd name="connsiteX59" fmla="*/ 5653593 w 9683888"/>
              <a:gd name="connsiteY59" fmla="*/ 617873 h 743457"/>
              <a:gd name="connsiteX60" fmla="*/ 5658658 w 9683888"/>
              <a:gd name="connsiteY60" fmla="*/ 624279 h 743457"/>
              <a:gd name="connsiteX61" fmla="*/ 5675963 w 9683888"/>
              <a:gd name="connsiteY61" fmla="*/ 627762 h 743457"/>
              <a:gd name="connsiteX62" fmla="*/ 5709625 w 9683888"/>
              <a:gd name="connsiteY62" fmla="*/ 639593 h 743457"/>
              <a:gd name="connsiteX63" fmla="*/ 5716324 w 9683888"/>
              <a:gd name="connsiteY63" fmla="*/ 637148 h 743457"/>
              <a:gd name="connsiteX64" fmla="*/ 5767720 w 9683888"/>
              <a:gd name="connsiteY64" fmla="*/ 647737 h 743457"/>
              <a:gd name="connsiteX65" fmla="*/ 5768619 w 9683888"/>
              <a:gd name="connsiteY65" fmla="*/ 645671 h 743457"/>
              <a:gd name="connsiteX66" fmla="*/ 5858696 w 9683888"/>
              <a:gd name="connsiteY66" fmla="*/ 628099 h 743457"/>
              <a:gd name="connsiteX67" fmla="*/ 5935260 w 9683888"/>
              <a:gd name="connsiteY67" fmla="*/ 596904 h 743457"/>
              <a:gd name="connsiteX68" fmla="*/ 5946176 w 9683888"/>
              <a:gd name="connsiteY68" fmla="*/ 597874 h 743457"/>
              <a:gd name="connsiteX69" fmla="*/ 5946447 w 9683888"/>
              <a:gd name="connsiteY69" fmla="*/ 597396 h 743457"/>
              <a:gd name="connsiteX70" fmla="*/ 5958069 w 9683888"/>
              <a:gd name="connsiteY70" fmla="*/ 597432 h 743457"/>
              <a:gd name="connsiteX71" fmla="*/ 5966081 w 9683888"/>
              <a:gd name="connsiteY71" fmla="*/ 599643 h 743457"/>
              <a:gd name="connsiteX72" fmla="*/ 5987259 w 9683888"/>
              <a:gd name="connsiteY72" fmla="*/ 601523 h 743457"/>
              <a:gd name="connsiteX73" fmla="*/ 5994905 w 9683888"/>
              <a:gd name="connsiteY73" fmla="*/ 598873 h 743457"/>
              <a:gd name="connsiteX74" fmla="*/ 6054803 w 9683888"/>
              <a:gd name="connsiteY74" fmla="*/ 541202 h 743457"/>
              <a:gd name="connsiteX75" fmla="*/ 6188672 w 9683888"/>
              <a:gd name="connsiteY75" fmla="*/ 496389 h 743457"/>
              <a:gd name="connsiteX76" fmla="*/ 6323280 w 9683888"/>
              <a:gd name="connsiteY76" fmla="*/ 458013 h 743457"/>
              <a:gd name="connsiteX77" fmla="*/ 6457257 w 9683888"/>
              <a:gd name="connsiteY77" fmla="*/ 414621 h 743457"/>
              <a:gd name="connsiteX78" fmla="*/ 6530019 w 9683888"/>
              <a:gd name="connsiteY78" fmla="*/ 423168 h 743457"/>
              <a:gd name="connsiteX79" fmla="*/ 6626800 w 9683888"/>
              <a:gd name="connsiteY79" fmla="*/ 375078 h 743457"/>
              <a:gd name="connsiteX80" fmla="*/ 6689231 w 9683888"/>
              <a:gd name="connsiteY80" fmla="*/ 353501 h 743457"/>
              <a:gd name="connsiteX81" fmla="*/ 6726440 w 9683888"/>
              <a:gd name="connsiteY81" fmla="*/ 340276 h 743457"/>
              <a:gd name="connsiteX82" fmla="*/ 6835228 w 9683888"/>
              <a:gd name="connsiteY82" fmla="*/ 329393 h 743457"/>
              <a:gd name="connsiteX83" fmla="*/ 7039363 w 9683888"/>
              <a:gd name="connsiteY83" fmla="*/ 370823 h 743457"/>
              <a:gd name="connsiteX84" fmla="*/ 7095156 w 9683888"/>
              <a:gd name="connsiteY84" fmla="*/ 366075 h 743457"/>
              <a:gd name="connsiteX85" fmla="*/ 7187061 w 9683888"/>
              <a:gd name="connsiteY85" fmla="*/ 383876 h 743457"/>
              <a:gd name="connsiteX86" fmla="*/ 7295039 w 9683888"/>
              <a:gd name="connsiteY86" fmla="*/ 355046 h 743457"/>
              <a:gd name="connsiteX87" fmla="*/ 7373651 w 9683888"/>
              <a:gd name="connsiteY87" fmla="*/ 322299 h 743457"/>
              <a:gd name="connsiteX88" fmla="*/ 7418964 w 9683888"/>
              <a:gd name="connsiteY88" fmla="*/ 308685 h 743457"/>
              <a:gd name="connsiteX89" fmla="*/ 7450568 w 9683888"/>
              <a:gd name="connsiteY89" fmla="*/ 293511 h 743457"/>
              <a:gd name="connsiteX90" fmla="*/ 7538380 w 9683888"/>
              <a:gd name="connsiteY90" fmla="*/ 283235 h 743457"/>
              <a:gd name="connsiteX91" fmla="*/ 7786348 w 9683888"/>
              <a:gd name="connsiteY91" fmla="*/ 225377 h 743457"/>
              <a:gd name="connsiteX92" fmla="*/ 7849534 w 9683888"/>
              <a:gd name="connsiteY92" fmla="*/ 245434 h 743457"/>
              <a:gd name="connsiteX93" fmla="*/ 7981165 w 9683888"/>
              <a:gd name="connsiteY93" fmla="*/ 222252 h 743457"/>
              <a:gd name="connsiteX94" fmla="*/ 8171882 w 9683888"/>
              <a:gd name="connsiteY94" fmla="*/ 222497 h 743457"/>
              <a:gd name="connsiteX95" fmla="*/ 8242270 w 9683888"/>
              <a:gd name="connsiteY95" fmla="*/ 180535 h 743457"/>
              <a:gd name="connsiteX96" fmla="*/ 8490152 w 9683888"/>
              <a:gd name="connsiteY96" fmla="*/ 209193 h 743457"/>
              <a:gd name="connsiteX97" fmla="*/ 8622272 w 9683888"/>
              <a:gd name="connsiteY97" fmla="*/ 188859 h 743457"/>
              <a:gd name="connsiteX98" fmla="*/ 8738606 w 9683888"/>
              <a:gd name="connsiteY98" fmla="*/ 208945 h 743457"/>
              <a:gd name="connsiteX99" fmla="*/ 8831307 w 9683888"/>
              <a:gd name="connsiteY99" fmla="*/ 207738 h 743457"/>
              <a:gd name="connsiteX100" fmla="*/ 8891432 w 9683888"/>
              <a:gd name="connsiteY100" fmla="*/ 184510 h 743457"/>
              <a:gd name="connsiteX101" fmla="*/ 8946980 w 9683888"/>
              <a:gd name="connsiteY101" fmla="*/ 145578 h 743457"/>
              <a:gd name="connsiteX102" fmla="*/ 9107760 w 9683888"/>
              <a:gd name="connsiteY102" fmla="*/ 128052 h 743457"/>
              <a:gd name="connsiteX103" fmla="*/ 9195623 w 9683888"/>
              <a:gd name="connsiteY103" fmla="*/ 100212 h 743457"/>
              <a:gd name="connsiteX104" fmla="*/ 9256898 w 9683888"/>
              <a:gd name="connsiteY104" fmla="*/ 73900 h 743457"/>
              <a:gd name="connsiteX105" fmla="*/ 9351740 w 9683888"/>
              <a:gd name="connsiteY105" fmla="*/ 80439 h 743457"/>
              <a:gd name="connsiteX106" fmla="*/ 9539796 w 9683888"/>
              <a:gd name="connsiteY106" fmla="*/ 87069 h 743457"/>
              <a:gd name="connsiteX107" fmla="*/ 9619109 w 9683888"/>
              <a:gd name="connsiteY107" fmla="*/ 39994 h 74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9683888" h="743457">
                <a:moveTo>
                  <a:pt x="9683888" y="0"/>
                </a:moveTo>
                <a:lnTo>
                  <a:pt x="0" y="0"/>
                </a:lnTo>
                <a:lnTo>
                  <a:pt x="0" y="365878"/>
                </a:lnTo>
                <a:lnTo>
                  <a:pt x="11844" y="367909"/>
                </a:lnTo>
                <a:cubicBezTo>
                  <a:pt x="50423" y="374387"/>
                  <a:pt x="87879" y="380746"/>
                  <a:pt x="106208" y="385974"/>
                </a:cubicBezTo>
                <a:cubicBezTo>
                  <a:pt x="119919" y="389979"/>
                  <a:pt x="149687" y="402128"/>
                  <a:pt x="183667" y="399162"/>
                </a:cubicBezTo>
                <a:cubicBezTo>
                  <a:pt x="228274" y="394575"/>
                  <a:pt x="256969" y="398315"/>
                  <a:pt x="292430" y="390408"/>
                </a:cubicBezTo>
                <a:cubicBezTo>
                  <a:pt x="325377" y="395694"/>
                  <a:pt x="374510" y="420053"/>
                  <a:pt x="386942" y="395582"/>
                </a:cubicBezTo>
                <a:cubicBezTo>
                  <a:pt x="400429" y="416427"/>
                  <a:pt x="451168" y="399411"/>
                  <a:pt x="485751" y="408404"/>
                </a:cubicBezTo>
                <a:cubicBezTo>
                  <a:pt x="520399" y="423586"/>
                  <a:pt x="570416" y="404235"/>
                  <a:pt x="604107" y="418647"/>
                </a:cubicBezTo>
                <a:cubicBezTo>
                  <a:pt x="633631" y="425521"/>
                  <a:pt x="672063" y="446364"/>
                  <a:pt x="694081" y="449524"/>
                </a:cubicBezTo>
                <a:cubicBezTo>
                  <a:pt x="700528" y="463278"/>
                  <a:pt x="713487" y="450700"/>
                  <a:pt x="762452" y="456090"/>
                </a:cubicBezTo>
                <a:cubicBezTo>
                  <a:pt x="811417" y="461479"/>
                  <a:pt x="935420" y="470466"/>
                  <a:pt x="987872" y="481862"/>
                </a:cubicBezTo>
                <a:cubicBezTo>
                  <a:pt x="1018493" y="475799"/>
                  <a:pt x="1019470" y="516810"/>
                  <a:pt x="1077163" y="524467"/>
                </a:cubicBezTo>
                <a:cubicBezTo>
                  <a:pt x="1124222" y="535807"/>
                  <a:pt x="1202940" y="574855"/>
                  <a:pt x="1258716" y="587975"/>
                </a:cubicBezTo>
                <a:cubicBezTo>
                  <a:pt x="1274181" y="586466"/>
                  <a:pt x="1286859" y="589632"/>
                  <a:pt x="1298056" y="595413"/>
                </a:cubicBezTo>
                <a:lnTo>
                  <a:pt x="1327017" y="617412"/>
                </a:lnTo>
                <a:lnTo>
                  <a:pt x="1347909" y="620209"/>
                </a:lnTo>
                <a:cubicBezTo>
                  <a:pt x="1377004" y="628445"/>
                  <a:pt x="1394712" y="616344"/>
                  <a:pt x="1421792" y="626139"/>
                </a:cubicBezTo>
                <a:cubicBezTo>
                  <a:pt x="1466260" y="647543"/>
                  <a:pt x="1506099" y="610975"/>
                  <a:pt x="1519789" y="645011"/>
                </a:cubicBezTo>
                <a:cubicBezTo>
                  <a:pt x="1556219" y="665699"/>
                  <a:pt x="1578776" y="668950"/>
                  <a:pt x="1620886" y="687715"/>
                </a:cubicBezTo>
                <a:cubicBezTo>
                  <a:pt x="1658228" y="693647"/>
                  <a:pt x="1636224" y="694371"/>
                  <a:pt x="1676745" y="690130"/>
                </a:cubicBezTo>
                <a:cubicBezTo>
                  <a:pt x="1713709" y="697532"/>
                  <a:pt x="1774627" y="701403"/>
                  <a:pt x="1832228" y="690860"/>
                </a:cubicBezTo>
                <a:cubicBezTo>
                  <a:pt x="1866586" y="689181"/>
                  <a:pt x="1949046" y="755765"/>
                  <a:pt x="1980464" y="704858"/>
                </a:cubicBezTo>
                <a:cubicBezTo>
                  <a:pt x="2001472" y="716610"/>
                  <a:pt x="2020758" y="710467"/>
                  <a:pt x="2051150" y="711187"/>
                </a:cubicBezTo>
                <a:cubicBezTo>
                  <a:pt x="2081543" y="711907"/>
                  <a:pt x="2117567" y="736153"/>
                  <a:pt x="2162824" y="709178"/>
                </a:cubicBezTo>
                <a:cubicBezTo>
                  <a:pt x="2219712" y="701824"/>
                  <a:pt x="2181421" y="742368"/>
                  <a:pt x="2259859" y="718188"/>
                </a:cubicBezTo>
                <a:cubicBezTo>
                  <a:pt x="2296623" y="733933"/>
                  <a:pt x="2337412" y="741012"/>
                  <a:pt x="2378290" y="738748"/>
                </a:cubicBezTo>
                <a:cubicBezTo>
                  <a:pt x="2380041" y="725410"/>
                  <a:pt x="2399659" y="741017"/>
                  <a:pt x="2407828" y="743457"/>
                </a:cubicBezTo>
                <a:cubicBezTo>
                  <a:pt x="2406113" y="735180"/>
                  <a:pt x="2421642" y="728742"/>
                  <a:pt x="2428936" y="734697"/>
                </a:cubicBezTo>
                <a:cubicBezTo>
                  <a:pt x="2468648" y="720822"/>
                  <a:pt x="2584275" y="677579"/>
                  <a:pt x="2646106" y="660204"/>
                </a:cubicBezTo>
                <a:cubicBezTo>
                  <a:pt x="2706894" y="652346"/>
                  <a:pt x="2738390" y="612318"/>
                  <a:pt x="2799920" y="630451"/>
                </a:cubicBezTo>
                <a:cubicBezTo>
                  <a:pt x="2856798" y="622940"/>
                  <a:pt x="2902940" y="602232"/>
                  <a:pt x="2953556" y="607173"/>
                </a:cubicBezTo>
                <a:cubicBezTo>
                  <a:pt x="2970626" y="593247"/>
                  <a:pt x="2988095" y="586399"/>
                  <a:pt x="3009839" y="601743"/>
                </a:cubicBezTo>
                <a:cubicBezTo>
                  <a:pt x="3046166" y="594868"/>
                  <a:pt x="3085682" y="586046"/>
                  <a:pt x="3115016" y="584982"/>
                </a:cubicBezTo>
                <a:cubicBezTo>
                  <a:pt x="3144992" y="587935"/>
                  <a:pt x="3158740" y="599045"/>
                  <a:pt x="3185844" y="595356"/>
                </a:cubicBezTo>
                <a:cubicBezTo>
                  <a:pt x="3209939" y="576197"/>
                  <a:pt x="3221731" y="614583"/>
                  <a:pt x="3246013" y="592418"/>
                </a:cubicBezTo>
                <a:cubicBezTo>
                  <a:pt x="3228976" y="565486"/>
                  <a:pt x="3320172" y="599686"/>
                  <a:pt x="3313565" y="574138"/>
                </a:cubicBezTo>
                <a:cubicBezTo>
                  <a:pt x="3341586" y="564515"/>
                  <a:pt x="3371901" y="555346"/>
                  <a:pt x="3414143" y="553730"/>
                </a:cubicBezTo>
                <a:cubicBezTo>
                  <a:pt x="3463229" y="557630"/>
                  <a:pt x="3476532" y="539673"/>
                  <a:pt x="3552895" y="548563"/>
                </a:cubicBezTo>
                <a:cubicBezTo>
                  <a:pt x="3620356" y="561042"/>
                  <a:pt x="3688830" y="574962"/>
                  <a:pt x="3753012" y="599520"/>
                </a:cubicBezTo>
                <a:cubicBezTo>
                  <a:pt x="3769580" y="615048"/>
                  <a:pt x="3777112" y="602961"/>
                  <a:pt x="3804392" y="604131"/>
                </a:cubicBezTo>
                <a:cubicBezTo>
                  <a:pt x="3831672" y="605301"/>
                  <a:pt x="3878076" y="605222"/>
                  <a:pt x="3916696" y="606540"/>
                </a:cubicBezTo>
                <a:cubicBezTo>
                  <a:pt x="3970533" y="603881"/>
                  <a:pt x="3981244" y="618066"/>
                  <a:pt x="4063849" y="604058"/>
                </a:cubicBezTo>
                <a:cubicBezTo>
                  <a:pt x="4074473" y="605185"/>
                  <a:pt x="4134611" y="589365"/>
                  <a:pt x="4172179" y="592355"/>
                </a:cubicBezTo>
                <a:cubicBezTo>
                  <a:pt x="4180554" y="576172"/>
                  <a:pt x="4255433" y="602075"/>
                  <a:pt x="4276294" y="587119"/>
                </a:cubicBezTo>
                <a:cubicBezTo>
                  <a:pt x="4326119" y="586973"/>
                  <a:pt x="4361692" y="573867"/>
                  <a:pt x="4411090" y="575600"/>
                </a:cubicBezTo>
                <a:cubicBezTo>
                  <a:pt x="4465125" y="575500"/>
                  <a:pt x="4518088" y="570805"/>
                  <a:pt x="4540465" y="567464"/>
                </a:cubicBezTo>
                <a:lnTo>
                  <a:pt x="4545352" y="555554"/>
                </a:lnTo>
                <a:lnTo>
                  <a:pt x="4564014" y="553660"/>
                </a:lnTo>
                <a:lnTo>
                  <a:pt x="4568602" y="550913"/>
                </a:lnTo>
                <a:cubicBezTo>
                  <a:pt x="4577353" y="545618"/>
                  <a:pt x="4586105" y="540734"/>
                  <a:pt x="4595289" y="537407"/>
                </a:cubicBezTo>
                <a:cubicBezTo>
                  <a:pt x="4623104" y="537511"/>
                  <a:pt x="4660764" y="533229"/>
                  <a:pt x="4739026" y="532483"/>
                </a:cubicBezTo>
                <a:cubicBezTo>
                  <a:pt x="4806238" y="527255"/>
                  <a:pt x="4944577" y="524439"/>
                  <a:pt x="5061335" y="545635"/>
                </a:cubicBezTo>
                <a:cubicBezTo>
                  <a:pt x="5167156" y="553533"/>
                  <a:pt x="5251789" y="586167"/>
                  <a:pt x="5338634" y="595754"/>
                </a:cubicBezTo>
                <a:cubicBezTo>
                  <a:pt x="5415763" y="589622"/>
                  <a:pt x="5434719" y="609365"/>
                  <a:pt x="5529430" y="606335"/>
                </a:cubicBezTo>
                <a:cubicBezTo>
                  <a:pt x="5534498" y="613561"/>
                  <a:pt x="5597157" y="603269"/>
                  <a:pt x="5604039" y="607676"/>
                </a:cubicBezTo>
                <a:lnTo>
                  <a:pt x="5625281" y="617253"/>
                </a:lnTo>
                <a:lnTo>
                  <a:pt x="5628138" y="615483"/>
                </a:lnTo>
                <a:cubicBezTo>
                  <a:pt x="5640641" y="612245"/>
                  <a:pt x="5648217" y="613966"/>
                  <a:pt x="5653593" y="617873"/>
                </a:cubicBezTo>
                <a:lnTo>
                  <a:pt x="5658658" y="624279"/>
                </a:lnTo>
                <a:lnTo>
                  <a:pt x="5675963" y="627762"/>
                </a:lnTo>
                <a:lnTo>
                  <a:pt x="5709625" y="639593"/>
                </a:lnTo>
                <a:lnTo>
                  <a:pt x="5716324" y="637148"/>
                </a:lnTo>
                <a:lnTo>
                  <a:pt x="5767720" y="647737"/>
                </a:lnTo>
                <a:lnTo>
                  <a:pt x="5768619" y="645671"/>
                </a:lnTo>
                <a:cubicBezTo>
                  <a:pt x="5776130" y="642927"/>
                  <a:pt x="5830922" y="636226"/>
                  <a:pt x="5858696" y="628099"/>
                </a:cubicBezTo>
                <a:lnTo>
                  <a:pt x="5935260" y="596904"/>
                </a:lnTo>
                <a:lnTo>
                  <a:pt x="5946176" y="597874"/>
                </a:lnTo>
                <a:lnTo>
                  <a:pt x="5946447" y="597396"/>
                </a:lnTo>
                <a:cubicBezTo>
                  <a:pt x="5948934" y="596546"/>
                  <a:pt x="5952567" y="596468"/>
                  <a:pt x="5958069" y="597432"/>
                </a:cubicBezTo>
                <a:lnTo>
                  <a:pt x="5966081" y="599643"/>
                </a:lnTo>
                <a:lnTo>
                  <a:pt x="5987259" y="601523"/>
                </a:lnTo>
                <a:lnTo>
                  <a:pt x="5994905" y="598873"/>
                </a:lnTo>
                <a:cubicBezTo>
                  <a:pt x="6020610" y="579716"/>
                  <a:pt x="6016968" y="560235"/>
                  <a:pt x="6054803" y="541202"/>
                </a:cubicBezTo>
                <a:cubicBezTo>
                  <a:pt x="6108247" y="527358"/>
                  <a:pt x="6130976" y="484538"/>
                  <a:pt x="6188672" y="496389"/>
                </a:cubicBezTo>
                <a:cubicBezTo>
                  <a:pt x="6238659" y="483279"/>
                  <a:pt x="6277194" y="458153"/>
                  <a:pt x="6323280" y="458013"/>
                </a:cubicBezTo>
                <a:cubicBezTo>
                  <a:pt x="6368044" y="444385"/>
                  <a:pt x="6422801" y="420428"/>
                  <a:pt x="6457257" y="414621"/>
                </a:cubicBezTo>
                <a:cubicBezTo>
                  <a:pt x="6483424" y="410645"/>
                  <a:pt x="6508964" y="423228"/>
                  <a:pt x="6530019" y="423168"/>
                </a:cubicBezTo>
                <a:cubicBezTo>
                  <a:pt x="6558276" y="416578"/>
                  <a:pt x="6600264" y="386690"/>
                  <a:pt x="6626800" y="375078"/>
                </a:cubicBezTo>
                <a:cubicBezTo>
                  <a:pt x="6664418" y="400828"/>
                  <a:pt x="6655535" y="354302"/>
                  <a:pt x="6689231" y="353501"/>
                </a:cubicBezTo>
                <a:cubicBezTo>
                  <a:pt x="6708837" y="361122"/>
                  <a:pt x="6719642" y="359485"/>
                  <a:pt x="6726440" y="340276"/>
                </a:cubicBezTo>
                <a:cubicBezTo>
                  <a:pt x="6818329" y="378763"/>
                  <a:pt x="6765502" y="328183"/>
                  <a:pt x="6835228" y="329393"/>
                </a:cubicBezTo>
                <a:cubicBezTo>
                  <a:pt x="6897464" y="335048"/>
                  <a:pt x="6962224" y="329085"/>
                  <a:pt x="7039363" y="370823"/>
                </a:cubicBezTo>
                <a:cubicBezTo>
                  <a:pt x="7056368" y="384567"/>
                  <a:pt x="7070539" y="363899"/>
                  <a:pt x="7095156" y="366075"/>
                </a:cubicBezTo>
                <a:cubicBezTo>
                  <a:pt x="7119772" y="368250"/>
                  <a:pt x="7153748" y="385714"/>
                  <a:pt x="7187061" y="383876"/>
                </a:cubicBezTo>
                <a:cubicBezTo>
                  <a:pt x="7242115" y="377604"/>
                  <a:pt x="7270954" y="334249"/>
                  <a:pt x="7295039" y="355046"/>
                </a:cubicBezTo>
                <a:cubicBezTo>
                  <a:pt x="7320104" y="344159"/>
                  <a:pt x="7343179" y="301443"/>
                  <a:pt x="7373651" y="322299"/>
                </a:cubicBezTo>
                <a:cubicBezTo>
                  <a:pt x="7367160" y="298575"/>
                  <a:pt x="7410095" y="329040"/>
                  <a:pt x="7418964" y="308685"/>
                </a:cubicBezTo>
                <a:cubicBezTo>
                  <a:pt x="7424243" y="291807"/>
                  <a:pt x="7438503" y="297117"/>
                  <a:pt x="7450568" y="293511"/>
                </a:cubicBezTo>
                <a:cubicBezTo>
                  <a:pt x="7461276" y="277652"/>
                  <a:pt x="7519437" y="275664"/>
                  <a:pt x="7538380" y="283235"/>
                </a:cubicBezTo>
                <a:cubicBezTo>
                  <a:pt x="7594343" y="271879"/>
                  <a:pt x="7734488" y="231676"/>
                  <a:pt x="7786348" y="225377"/>
                </a:cubicBezTo>
                <a:cubicBezTo>
                  <a:pt x="7797693" y="277094"/>
                  <a:pt x="7847327" y="236176"/>
                  <a:pt x="7849534" y="245434"/>
                </a:cubicBezTo>
                <a:cubicBezTo>
                  <a:pt x="7894253" y="231282"/>
                  <a:pt x="7937937" y="238796"/>
                  <a:pt x="7981165" y="222252"/>
                </a:cubicBezTo>
                <a:cubicBezTo>
                  <a:pt x="8066564" y="234459"/>
                  <a:pt x="8127007" y="235277"/>
                  <a:pt x="8171882" y="222497"/>
                </a:cubicBezTo>
                <a:cubicBezTo>
                  <a:pt x="8183092" y="205785"/>
                  <a:pt x="8217423" y="177145"/>
                  <a:pt x="8242270" y="180535"/>
                </a:cubicBezTo>
                <a:cubicBezTo>
                  <a:pt x="8294138" y="178846"/>
                  <a:pt x="8410926" y="208334"/>
                  <a:pt x="8490152" y="209193"/>
                </a:cubicBezTo>
                <a:cubicBezTo>
                  <a:pt x="8558493" y="195433"/>
                  <a:pt x="8564727" y="233466"/>
                  <a:pt x="8622272" y="188859"/>
                </a:cubicBezTo>
                <a:cubicBezTo>
                  <a:pt x="8659556" y="191317"/>
                  <a:pt x="8666988" y="178214"/>
                  <a:pt x="8738606" y="208945"/>
                </a:cubicBezTo>
                <a:cubicBezTo>
                  <a:pt x="8769507" y="208543"/>
                  <a:pt x="8800406" y="224019"/>
                  <a:pt x="8831307" y="207738"/>
                </a:cubicBezTo>
                <a:cubicBezTo>
                  <a:pt x="8836477" y="191612"/>
                  <a:pt x="8870109" y="182455"/>
                  <a:pt x="8891432" y="184510"/>
                </a:cubicBezTo>
                <a:cubicBezTo>
                  <a:pt x="8876795" y="135260"/>
                  <a:pt x="8938553" y="173381"/>
                  <a:pt x="8946980" y="145578"/>
                </a:cubicBezTo>
                <a:cubicBezTo>
                  <a:pt x="9010957" y="156064"/>
                  <a:pt x="9046552" y="157746"/>
                  <a:pt x="9107760" y="128052"/>
                </a:cubicBezTo>
                <a:cubicBezTo>
                  <a:pt x="9135191" y="151813"/>
                  <a:pt x="9184204" y="114911"/>
                  <a:pt x="9195623" y="100212"/>
                </a:cubicBezTo>
                <a:cubicBezTo>
                  <a:pt x="9222736" y="85917"/>
                  <a:pt x="9230892" y="98248"/>
                  <a:pt x="9256898" y="73900"/>
                </a:cubicBezTo>
                <a:cubicBezTo>
                  <a:pt x="9276443" y="63724"/>
                  <a:pt x="9334001" y="80454"/>
                  <a:pt x="9351740" y="80439"/>
                </a:cubicBezTo>
                <a:cubicBezTo>
                  <a:pt x="9398889" y="82633"/>
                  <a:pt x="9473718" y="102566"/>
                  <a:pt x="9539796" y="87069"/>
                </a:cubicBezTo>
                <a:cubicBezTo>
                  <a:pt x="9565852" y="70987"/>
                  <a:pt x="9591569" y="56211"/>
                  <a:pt x="9619109" y="39994"/>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1" name="Freeform: Shape 70">
            <a:extLst>
              <a:ext uri="{FF2B5EF4-FFF2-40B4-BE49-F238E27FC236}">
                <a16:creationId xmlns:a16="http://schemas.microsoft.com/office/drawing/2014/main" id="{CC7BCC73-A901-44EB-B0E7-879E19267A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779827"/>
            <a:ext cx="10680562" cy="1078174"/>
          </a:xfrm>
          <a:custGeom>
            <a:avLst/>
            <a:gdLst>
              <a:gd name="connsiteX0" fmla="*/ 3617689 w 10680562"/>
              <a:gd name="connsiteY0" fmla="*/ 0 h 1605023"/>
              <a:gd name="connsiteX1" fmla="*/ 3635901 w 10680562"/>
              <a:gd name="connsiteY1" fmla="*/ 7738 h 1605023"/>
              <a:gd name="connsiteX2" fmla="*/ 3690891 w 10680562"/>
              <a:gd name="connsiteY2" fmla="*/ 7049 h 1605023"/>
              <a:gd name="connsiteX3" fmla="*/ 3832247 w 10680562"/>
              <a:gd name="connsiteY3" fmla="*/ 13937 h 1605023"/>
              <a:gd name="connsiteX4" fmla="*/ 3999111 w 10680562"/>
              <a:gd name="connsiteY4" fmla="*/ 44624 h 1605023"/>
              <a:gd name="connsiteX5" fmla="*/ 4034676 w 10680562"/>
              <a:gd name="connsiteY5" fmla="*/ 48775 h 1605023"/>
              <a:gd name="connsiteX6" fmla="*/ 4065394 w 10680562"/>
              <a:gd name="connsiteY6" fmla="*/ 42879 h 1605023"/>
              <a:gd name="connsiteX7" fmla="*/ 4072648 w 10680562"/>
              <a:gd name="connsiteY7" fmla="*/ 33262 h 1605023"/>
              <a:gd name="connsiteX8" fmla="*/ 4092232 w 10680562"/>
              <a:gd name="connsiteY8" fmla="*/ 34026 h 1605023"/>
              <a:gd name="connsiteX9" fmla="*/ 4097470 w 10680562"/>
              <a:gd name="connsiteY9" fmla="*/ 32252 h 1605023"/>
              <a:gd name="connsiteX10" fmla="*/ 4127488 w 10680562"/>
              <a:gd name="connsiteY10" fmla="*/ 24056 h 1605023"/>
              <a:gd name="connsiteX11" fmla="*/ 4190803 w 10680562"/>
              <a:gd name="connsiteY11" fmla="*/ 55685 h 1605023"/>
              <a:gd name="connsiteX12" fmla="*/ 4269333 w 10680562"/>
              <a:gd name="connsiteY12" fmla="*/ 54186 h 1605023"/>
              <a:gd name="connsiteX13" fmla="*/ 4481486 w 10680562"/>
              <a:gd name="connsiteY13" fmla="*/ 116915 h 1605023"/>
              <a:gd name="connsiteX14" fmla="*/ 4651418 w 10680562"/>
              <a:gd name="connsiteY14" fmla="*/ 150071 h 1605023"/>
              <a:gd name="connsiteX15" fmla="*/ 4863575 w 10680562"/>
              <a:gd name="connsiteY15" fmla="*/ 175458 h 1605023"/>
              <a:gd name="connsiteX16" fmla="*/ 5013635 w 10680562"/>
              <a:gd name="connsiteY16" fmla="*/ 213928 h 1605023"/>
              <a:gd name="connsiteX17" fmla="*/ 5203044 w 10680562"/>
              <a:gd name="connsiteY17" fmla="*/ 228946 h 1605023"/>
              <a:gd name="connsiteX18" fmla="*/ 5207070 w 10680562"/>
              <a:gd name="connsiteY18" fmla="*/ 235105 h 1605023"/>
              <a:gd name="connsiteX19" fmla="*/ 5224253 w 10680562"/>
              <a:gd name="connsiteY19" fmla="*/ 240320 h 1605023"/>
              <a:gd name="connsiteX20" fmla="*/ 5256736 w 10680562"/>
              <a:gd name="connsiteY20" fmla="*/ 254811 h 1605023"/>
              <a:gd name="connsiteX21" fmla="*/ 5264095 w 10680562"/>
              <a:gd name="connsiteY21" fmla="*/ 253567 h 1605023"/>
              <a:gd name="connsiteX22" fmla="*/ 5315084 w 10680562"/>
              <a:gd name="connsiteY22" fmla="*/ 269264 h 1605023"/>
              <a:gd name="connsiteX23" fmla="*/ 5316393 w 10680562"/>
              <a:gd name="connsiteY23" fmla="*/ 267603 h 1605023"/>
              <a:gd name="connsiteX24" fmla="*/ 5333427 w 10680562"/>
              <a:gd name="connsiteY24" fmla="*/ 263823 h 1605023"/>
              <a:gd name="connsiteX25" fmla="*/ 5364589 w 10680562"/>
              <a:gd name="connsiteY25" fmla="*/ 260882 h 1605023"/>
              <a:gd name="connsiteX26" fmla="*/ 5443973 w 10680562"/>
              <a:gd name="connsiteY26" fmla="*/ 230866 h 1605023"/>
              <a:gd name="connsiteX27" fmla="*/ 5497201 w 10680562"/>
              <a:gd name="connsiteY27" fmla="*/ 247023 h 1605023"/>
              <a:gd name="connsiteX28" fmla="*/ 5508269 w 10680562"/>
              <a:gd name="connsiteY28" fmla="*/ 249256 h 1605023"/>
              <a:gd name="connsiteX29" fmla="*/ 5508636 w 10680562"/>
              <a:gd name="connsiteY29" fmla="*/ 248880 h 1605023"/>
              <a:gd name="connsiteX30" fmla="*/ 5520606 w 10680562"/>
              <a:gd name="connsiteY30" fmla="*/ 250400 h 1605023"/>
              <a:gd name="connsiteX31" fmla="*/ 5528451 w 10680562"/>
              <a:gd name="connsiteY31" fmla="*/ 253330 h 1605023"/>
              <a:gd name="connsiteX32" fmla="*/ 5549923 w 10680562"/>
              <a:gd name="connsiteY32" fmla="*/ 257662 h 1605023"/>
              <a:gd name="connsiteX33" fmla="*/ 5558295 w 10680562"/>
              <a:gd name="connsiteY33" fmla="*/ 256364 h 1605023"/>
              <a:gd name="connsiteX34" fmla="*/ 5664799 w 10680562"/>
              <a:gd name="connsiteY34" fmla="*/ 278924 h 1605023"/>
              <a:gd name="connsiteX35" fmla="*/ 5796160 w 10680562"/>
              <a:gd name="connsiteY35" fmla="*/ 307979 h 1605023"/>
              <a:gd name="connsiteX36" fmla="*/ 5897647 w 10680562"/>
              <a:gd name="connsiteY36" fmla="*/ 339431 h 1605023"/>
              <a:gd name="connsiteX37" fmla="*/ 5978838 w 10680562"/>
              <a:gd name="connsiteY37" fmla="*/ 367970 h 1605023"/>
              <a:gd name="connsiteX38" fmla="*/ 6050367 w 10680562"/>
              <a:gd name="connsiteY38" fmla="*/ 386341 h 1605023"/>
              <a:gd name="connsiteX39" fmla="*/ 6140609 w 10680562"/>
              <a:gd name="connsiteY39" fmla="*/ 385135 h 1605023"/>
              <a:gd name="connsiteX40" fmla="*/ 6302950 w 10680562"/>
              <a:gd name="connsiteY40" fmla="*/ 448183 h 1605023"/>
              <a:gd name="connsiteX41" fmla="*/ 6308533 w 10680562"/>
              <a:gd name="connsiteY41" fmla="*/ 448551 h 1605023"/>
              <a:gd name="connsiteX42" fmla="*/ 6340278 w 10680562"/>
              <a:gd name="connsiteY42" fmla="*/ 468555 h 1605023"/>
              <a:gd name="connsiteX43" fmla="*/ 6341685 w 10680562"/>
              <a:gd name="connsiteY43" fmla="*/ 467587 h 1605023"/>
              <a:gd name="connsiteX44" fmla="*/ 6354862 w 10680562"/>
              <a:gd name="connsiteY44" fmla="*/ 467794 h 1605023"/>
              <a:gd name="connsiteX45" fmla="*/ 6377840 w 10680562"/>
              <a:gd name="connsiteY45" fmla="*/ 471024 h 1605023"/>
              <a:gd name="connsiteX46" fmla="*/ 6442804 w 10680562"/>
              <a:gd name="connsiteY46" fmla="*/ 463091 h 1605023"/>
              <a:gd name="connsiteX47" fmla="*/ 6476009 w 10680562"/>
              <a:gd name="connsiteY47" fmla="*/ 483807 h 1605023"/>
              <a:gd name="connsiteX48" fmla="*/ 6483237 w 10680562"/>
              <a:gd name="connsiteY48" fmla="*/ 487308 h 1605023"/>
              <a:gd name="connsiteX49" fmla="*/ 6483605 w 10680562"/>
              <a:gd name="connsiteY49" fmla="*/ 487102 h 1605023"/>
              <a:gd name="connsiteX50" fmla="*/ 6491673 w 10680562"/>
              <a:gd name="connsiteY50" fmla="*/ 490243 h 1605023"/>
              <a:gd name="connsiteX51" fmla="*/ 6496411 w 10680562"/>
              <a:gd name="connsiteY51" fmla="*/ 493689 h 1605023"/>
              <a:gd name="connsiteX52" fmla="*/ 6510429 w 10680562"/>
              <a:gd name="connsiteY52" fmla="*/ 500479 h 1605023"/>
              <a:gd name="connsiteX53" fmla="*/ 6516750 w 10680562"/>
              <a:gd name="connsiteY53" fmla="*/ 500983 h 1605023"/>
              <a:gd name="connsiteX54" fmla="*/ 6580199 w 10680562"/>
              <a:gd name="connsiteY54" fmla="*/ 483318 h 1605023"/>
              <a:gd name="connsiteX55" fmla="*/ 6690237 w 10680562"/>
              <a:gd name="connsiteY55" fmla="*/ 493051 h 1605023"/>
              <a:gd name="connsiteX56" fmla="*/ 6798356 w 10680562"/>
              <a:gd name="connsiteY56" fmla="*/ 506748 h 1605023"/>
              <a:gd name="connsiteX57" fmla="*/ 6837102 w 10680562"/>
              <a:gd name="connsiteY57" fmla="*/ 513677 h 1605023"/>
              <a:gd name="connsiteX58" fmla="*/ 6907934 w 10680562"/>
              <a:gd name="connsiteY58" fmla="*/ 517339 h 1605023"/>
              <a:gd name="connsiteX59" fmla="*/ 6941474 w 10680562"/>
              <a:gd name="connsiteY59" fmla="*/ 513632 h 1605023"/>
              <a:gd name="connsiteX60" fmla="*/ 6942754 w 10680562"/>
              <a:gd name="connsiteY60" fmla="*/ 514394 h 1605023"/>
              <a:gd name="connsiteX61" fmla="*/ 6946363 w 10680562"/>
              <a:gd name="connsiteY61" fmla="*/ 511066 h 1605023"/>
              <a:gd name="connsiteX62" fmla="*/ 6952592 w 10680562"/>
              <a:gd name="connsiteY62" fmla="*/ 510252 h 1605023"/>
              <a:gd name="connsiteX63" fmla="*/ 6968398 w 10680562"/>
              <a:gd name="connsiteY63" fmla="*/ 513946 h 1605023"/>
              <a:gd name="connsiteX64" fmla="*/ 6974142 w 10680562"/>
              <a:gd name="connsiteY64" fmla="*/ 516310 h 1605023"/>
              <a:gd name="connsiteX65" fmla="*/ 6982971 w 10680562"/>
              <a:gd name="connsiteY65" fmla="*/ 517694 h 1605023"/>
              <a:gd name="connsiteX66" fmla="*/ 6983252 w 10680562"/>
              <a:gd name="connsiteY66" fmla="*/ 517416 h 1605023"/>
              <a:gd name="connsiteX67" fmla="*/ 6991400 w 10680562"/>
              <a:gd name="connsiteY67" fmla="*/ 519321 h 1605023"/>
              <a:gd name="connsiteX68" fmla="*/ 7030460 w 10680562"/>
              <a:gd name="connsiteY68" fmla="*/ 532556 h 1605023"/>
              <a:gd name="connsiteX69" fmla="*/ 7089916 w 10680562"/>
              <a:gd name="connsiteY69" fmla="*/ 511503 h 1605023"/>
              <a:gd name="connsiteX70" fmla="*/ 7113059 w 10680562"/>
              <a:gd name="connsiteY70" fmla="*/ 509904 h 1605023"/>
              <a:gd name="connsiteX71" fmla="*/ 7125755 w 10680562"/>
              <a:gd name="connsiteY71" fmla="*/ 507393 h 1605023"/>
              <a:gd name="connsiteX72" fmla="*/ 7126765 w 10680562"/>
              <a:gd name="connsiteY72" fmla="*/ 506166 h 1605023"/>
              <a:gd name="connsiteX73" fmla="*/ 7164175 w 10680562"/>
              <a:gd name="connsiteY73" fmla="*/ 519011 h 1605023"/>
              <a:gd name="connsiteX74" fmla="*/ 7169654 w 10680562"/>
              <a:gd name="connsiteY74" fmla="*/ 518219 h 1605023"/>
              <a:gd name="connsiteX75" fmla="*/ 7193386 w 10680562"/>
              <a:gd name="connsiteY75" fmla="*/ 529788 h 1605023"/>
              <a:gd name="connsiteX76" fmla="*/ 7205997 w 10680562"/>
              <a:gd name="connsiteY76" fmla="*/ 534060 h 1605023"/>
              <a:gd name="connsiteX77" fmla="*/ 7208842 w 10680562"/>
              <a:gd name="connsiteY77" fmla="*/ 538783 h 1605023"/>
              <a:gd name="connsiteX78" fmla="*/ 7227817 w 10680562"/>
              <a:gd name="connsiteY78" fmla="*/ 543304 h 1605023"/>
              <a:gd name="connsiteX79" fmla="*/ 7230267 w 10680562"/>
              <a:gd name="connsiteY79" fmla="*/ 542497 h 1605023"/>
              <a:gd name="connsiteX80" fmla="*/ 7244913 w 10680562"/>
              <a:gd name="connsiteY80" fmla="*/ 551160 h 1605023"/>
              <a:gd name="connsiteX81" fmla="*/ 7255970 w 10680562"/>
              <a:gd name="connsiteY81" fmla="*/ 564383 h 1605023"/>
              <a:gd name="connsiteX82" fmla="*/ 7421156 w 10680562"/>
              <a:gd name="connsiteY82" fmla="*/ 584155 h 1605023"/>
              <a:gd name="connsiteX83" fmla="*/ 7553166 w 10680562"/>
              <a:gd name="connsiteY83" fmla="*/ 653085 h 1605023"/>
              <a:gd name="connsiteX84" fmla="*/ 7643092 w 10680562"/>
              <a:gd name="connsiteY84" fmla="*/ 662482 h 1605023"/>
              <a:gd name="connsiteX85" fmla="*/ 7896429 w 10680562"/>
              <a:gd name="connsiteY85" fmla="*/ 689054 h 1605023"/>
              <a:gd name="connsiteX86" fmla="*/ 7954620 w 10680562"/>
              <a:gd name="connsiteY86" fmla="*/ 689481 h 1605023"/>
              <a:gd name="connsiteX87" fmla="*/ 8000803 w 10680562"/>
              <a:gd name="connsiteY87" fmla="*/ 714583 h 1605023"/>
              <a:gd name="connsiteX88" fmla="*/ 8023216 w 10680562"/>
              <a:gd name="connsiteY88" fmla="*/ 709000 h 1605023"/>
              <a:gd name="connsiteX89" fmla="*/ 8027136 w 10680562"/>
              <a:gd name="connsiteY89" fmla="*/ 707765 h 1605023"/>
              <a:gd name="connsiteX90" fmla="*/ 8041622 w 10680562"/>
              <a:gd name="connsiteY90" fmla="*/ 708731 h 1605023"/>
              <a:gd name="connsiteX91" fmla="*/ 8047209 w 10680562"/>
              <a:gd name="connsiteY91" fmla="*/ 701624 h 1605023"/>
              <a:gd name="connsiteX92" fmla="*/ 8070088 w 10680562"/>
              <a:gd name="connsiteY92" fmla="*/ 697789 h 1605023"/>
              <a:gd name="connsiteX93" fmla="*/ 8096332 w 10680562"/>
              <a:gd name="connsiteY93" fmla="*/ 701624 h 1605023"/>
              <a:gd name="connsiteX94" fmla="*/ 8219225 w 10680562"/>
              <a:gd name="connsiteY94" fmla="*/ 728069 h 1605023"/>
              <a:gd name="connsiteX95" fmla="*/ 8293793 w 10680562"/>
              <a:gd name="connsiteY95" fmla="*/ 739200 h 1605023"/>
              <a:gd name="connsiteX96" fmla="*/ 8323753 w 10680562"/>
              <a:gd name="connsiteY96" fmla="*/ 736063 h 1605023"/>
              <a:gd name="connsiteX97" fmla="*/ 8364496 w 10680562"/>
              <a:gd name="connsiteY97" fmla="*/ 736635 h 1605023"/>
              <a:gd name="connsiteX98" fmla="*/ 8437662 w 10680562"/>
              <a:gd name="connsiteY98" fmla="*/ 731942 h 1605023"/>
              <a:gd name="connsiteX99" fmla="*/ 8533764 w 10680562"/>
              <a:gd name="connsiteY99" fmla="*/ 735554 h 1605023"/>
              <a:gd name="connsiteX100" fmla="*/ 8596769 w 10680562"/>
              <a:gd name="connsiteY100" fmla="*/ 769632 h 1605023"/>
              <a:gd name="connsiteX101" fmla="*/ 8604035 w 10680562"/>
              <a:gd name="connsiteY101" fmla="*/ 764982 h 1605023"/>
              <a:gd name="connsiteX102" fmla="*/ 8650929 w 10680562"/>
              <a:gd name="connsiteY102" fmla="*/ 773164 h 1605023"/>
              <a:gd name="connsiteX103" fmla="*/ 8806497 w 10680562"/>
              <a:gd name="connsiteY103" fmla="*/ 839707 h 1605023"/>
              <a:gd name="connsiteX104" fmla="*/ 8898377 w 10680562"/>
              <a:gd name="connsiteY104" fmla="*/ 854651 h 1605023"/>
              <a:gd name="connsiteX105" fmla="*/ 8932389 w 10680562"/>
              <a:gd name="connsiteY105" fmla="*/ 853846 h 1605023"/>
              <a:gd name="connsiteX106" fmla="*/ 8989288 w 10680562"/>
              <a:gd name="connsiteY106" fmla="*/ 852877 h 1605023"/>
              <a:gd name="connsiteX107" fmla="*/ 9035275 w 10680562"/>
              <a:gd name="connsiteY107" fmla="*/ 837110 h 1605023"/>
              <a:gd name="connsiteX108" fmla="*/ 9138626 w 10680562"/>
              <a:gd name="connsiteY108" fmla="*/ 862106 h 1605023"/>
              <a:gd name="connsiteX109" fmla="*/ 9216298 w 10680562"/>
              <a:gd name="connsiteY109" fmla="*/ 858754 h 1605023"/>
              <a:gd name="connsiteX110" fmla="*/ 9259941 w 10680562"/>
              <a:gd name="connsiteY110" fmla="*/ 861843 h 1605023"/>
              <a:gd name="connsiteX111" fmla="*/ 9380407 w 10680562"/>
              <a:gd name="connsiteY111" fmla="*/ 864825 h 1605023"/>
              <a:gd name="connsiteX112" fmla="*/ 9490772 w 10680562"/>
              <a:gd name="connsiteY112" fmla="*/ 901190 h 1605023"/>
              <a:gd name="connsiteX113" fmla="*/ 9584982 w 10680562"/>
              <a:gd name="connsiteY113" fmla="*/ 935980 h 1605023"/>
              <a:gd name="connsiteX114" fmla="*/ 9759797 w 10680562"/>
              <a:gd name="connsiteY114" fmla="*/ 1010923 h 1605023"/>
              <a:gd name="connsiteX115" fmla="*/ 9834455 w 10680562"/>
              <a:gd name="connsiteY115" fmla="*/ 1082908 h 1605023"/>
              <a:gd name="connsiteX116" fmla="*/ 9939504 w 10680562"/>
              <a:gd name="connsiteY116" fmla="*/ 1110614 h 1605023"/>
              <a:gd name="connsiteX117" fmla="*/ 10077001 w 10680562"/>
              <a:gd name="connsiteY117" fmla="*/ 1160906 h 1605023"/>
              <a:gd name="connsiteX118" fmla="*/ 10178431 w 10680562"/>
              <a:gd name="connsiteY118" fmla="*/ 1244920 h 1605023"/>
              <a:gd name="connsiteX119" fmla="*/ 10248658 w 10680562"/>
              <a:gd name="connsiteY119" fmla="*/ 1309335 h 1605023"/>
              <a:gd name="connsiteX120" fmla="*/ 10414709 w 10680562"/>
              <a:gd name="connsiteY120" fmla="*/ 1388645 h 1605023"/>
              <a:gd name="connsiteX121" fmla="*/ 10592469 w 10680562"/>
              <a:gd name="connsiteY121" fmla="*/ 1543828 h 1605023"/>
              <a:gd name="connsiteX122" fmla="*/ 10674941 w 10680562"/>
              <a:gd name="connsiteY122" fmla="*/ 1597388 h 1605023"/>
              <a:gd name="connsiteX123" fmla="*/ 10680562 w 10680562"/>
              <a:gd name="connsiteY123" fmla="*/ 1605023 h 1605023"/>
              <a:gd name="connsiteX124" fmla="*/ 0 w 10680562"/>
              <a:gd name="connsiteY124" fmla="*/ 1605023 h 1605023"/>
              <a:gd name="connsiteX125" fmla="*/ 0 w 10680562"/>
              <a:gd name="connsiteY125" fmla="*/ 415048 h 1605023"/>
              <a:gd name="connsiteX126" fmla="*/ 9656 w 10680562"/>
              <a:gd name="connsiteY126" fmla="*/ 416044 h 1605023"/>
              <a:gd name="connsiteX127" fmla="*/ 179196 w 10680562"/>
              <a:gd name="connsiteY127" fmla="*/ 423071 h 1605023"/>
              <a:gd name="connsiteX128" fmla="*/ 250912 w 10680562"/>
              <a:gd name="connsiteY128" fmla="*/ 408617 h 1605023"/>
              <a:gd name="connsiteX129" fmla="*/ 291375 w 10680562"/>
              <a:gd name="connsiteY129" fmla="*/ 403710 h 1605023"/>
              <a:gd name="connsiteX130" fmla="*/ 320542 w 10680562"/>
              <a:gd name="connsiteY130" fmla="*/ 396592 h 1605023"/>
              <a:gd name="connsiteX131" fmla="*/ 522426 w 10680562"/>
              <a:gd name="connsiteY131" fmla="*/ 407158 h 1605023"/>
              <a:gd name="connsiteX132" fmla="*/ 549068 w 10680562"/>
              <a:gd name="connsiteY132" fmla="*/ 407418 h 1605023"/>
              <a:gd name="connsiteX133" fmla="*/ 571100 w 10680562"/>
              <a:gd name="connsiteY133" fmla="*/ 400562 h 1605023"/>
              <a:gd name="connsiteX134" fmla="*/ 575457 w 10680562"/>
              <a:gd name="connsiteY134" fmla="*/ 392801 h 1605023"/>
              <a:gd name="connsiteX135" fmla="*/ 589968 w 10680562"/>
              <a:gd name="connsiteY135" fmla="*/ 391807 h 1605023"/>
              <a:gd name="connsiteX136" fmla="*/ 593649 w 10680562"/>
              <a:gd name="connsiteY136" fmla="*/ 390062 h 1605023"/>
              <a:gd name="connsiteX137" fmla="*/ 614928 w 10680562"/>
              <a:gd name="connsiteY137" fmla="*/ 381544 h 1605023"/>
              <a:gd name="connsiteX138" fmla="*/ 722580 w 10680562"/>
              <a:gd name="connsiteY138" fmla="*/ 392722 h 1605023"/>
              <a:gd name="connsiteX139" fmla="*/ 946884 w 10680562"/>
              <a:gd name="connsiteY139" fmla="*/ 411854 h 1605023"/>
              <a:gd name="connsiteX140" fmla="*/ 1210905 w 10680562"/>
              <a:gd name="connsiteY140" fmla="*/ 432414 h 1605023"/>
              <a:gd name="connsiteX141" fmla="*/ 1377854 w 10680562"/>
              <a:gd name="connsiteY141" fmla="*/ 429745 h 1605023"/>
              <a:gd name="connsiteX142" fmla="*/ 1391004 w 10680562"/>
              <a:gd name="connsiteY142" fmla="*/ 441307 h 1605023"/>
              <a:gd name="connsiteX143" fmla="*/ 1406953 w 10680562"/>
              <a:gd name="connsiteY143" fmla="*/ 447889 h 1605023"/>
              <a:gd name="connsiteX144" fmla="*/ 1409246 w 10680562"/>
              <a:gd name="connsiteY144" fmla="*/ 446765 h 1605023"/>
              <a:gd name="connsiteX145" fmla="*/ 1428800 w 10680562"/>
              <a:gd name="connsiteY145" fmla="*/ 448677 h 1605023"/>
              <a:gd name="connsiteX146" fmla="*/ 1432402 w 10680562"/>
              <a:gd name="connsiteY146" fmla="*/ 452956 h 1605023"/>
              <a:gd name="connsiteX147" fmla="*/ 1606578 w 10680562"/>
              <a:gd name="connsiteY147" fmla="*/ 430870 h 1605023"/>
              <a:gd name="connsiteX148" fmla="*/ 1647476 w 10680562"/>
              <a:gd name="connsiteY148" fmla="*/ 438687 h 1605023"/>
              <a:gd name="connsiteX149" fmla="*/ 1655866 w 10680562"/>
              <a:gd name="connsiteY149" fmla="*/ 439472 h 1605023"/>
              <a:gd name="connsiteX150" fmla="*/ 1656096 w 10680562"/>
              <a:gd name="connsiteY150" fmla="*/ 439162 h 1605023"/>
              <a:gd name="connsiteX151" fmla="*/ 1670708 w 10680562"/>
              <a:gd name="connsiteY151" fmla="*/ 412530 h 1605023"/>
              <a:gd name="connsiteX152" fmla="*/ 1737953 w 10680562"/>
              <a:gd name="connsiteY152" fmla="*/ 399496 h 1605023"/>
              <a:gd name="connsiteX153" fmla="*/ 1848192 w 10680562"/>
              <a:gd name="connsiteY153" fmla="*/ 376032 h 1605023"/>
              <a:gd name="connsiteX154" fmla="*/ 1954077 w 10680562"/>
              <a:gd name="connsiteY154" fmla="*/ 352621 h 1605023"/>
              <a:gd name="connsiteX155" fmla="*/ 1993047 w 10680562"/>
              <a:gd name="connsiteY155" fmla="*/ 346068 h 1605023"/>
              <a:gd name="connsiteX156" fmla="*/ 2059719 w 10680562"/>
              <a:gd name="connsiteY156" fmla="*/ 325903 h 1605023"/>
              <a:gd name="connsiteX157" fmla="*/ 2088528 w 10680562"/>
              <a:gd name="connsiteY157" fmla="*/ 311409 h 1605023"/>
              <a:gd name="connsiteX158" fmla="*/ 2090087 w 10680562"/>
              <a:gd name="connsiteY158" fmla="*/ 311676 h 1605023"/>
              <a:gd name="connsiteX159" fmla="*/ 2091700 w 10680562"/>
              <a:gd name="connsiteY159" fmla="*/ 307455 h 1605023"/>
              <a:gd name="connsiteX160" fmla="*/ 2096989 w 10680562"/>
              <a:gd name="connsiteY160" fmla="*/ 304649 h 1605023"/>
              <a:gd name="connsiteX161" fmla="*/ 2113325 w 10680562"/>
              <a:gd name="connsiteY161" fmla="*/ 302764 h 1605023"/>
              <a:gd name="connsiteX162" fmla="*/ 2119780 w 10680562"/>
              <a:gd name="connsiteY162" fmla="*/ 303007 h 1605023"/>
              <a:gd name="connsiteX163" fmla="*/ 2128562 w 10680562"/>
              <a:gd name="connsiteY163" fmla="*/ 301336 h 1605023"/>
              <a:gd name="connsiteX164" fmla="*/ 2128679 w 10680562"/>
              <a:gd name="connsiteY164" fmla="*/ 300991 h 1605023"/>
              <a:gd name="connsiteX165" fmla="*/ 2179558 w 10680562"/>
              <a:gd name="connsiteY165" fmla="*/ 299095 h 1605023"/>
              <a:gd name="connsiteX166" fmla="*/ 2223277 w 10680562"/>
              <a:gd name="connsiteY166" fmla="*/ 260239 h 1605023"/>
              <a:gd name="connsiteX167" fmla="*/ 2243644 w 10680562"/>
              <a:gd name="connsiteY167" fmla="*/ 251110 h 1605023"/>
              <a:gd name="connsiteX168" fmla="*/ 2253986 w 10680562"/>
              <a:gd name="connsiteY168" fmla="*/ 244616 h 1605023"/>
              <a:gd name="connsiteX169" fmla="*/ 2254285 w 10680562"/>
              <a:gd name="connsiteY169" fmla="*/ 243167 h 1605023"/>
              <a:gd name="connsiteX170" fmla="*/ 2295037 w 10680562"/>
              <a:gd name="connsiteY170" fmla="*/ 242433 h 1605023"/>
              <a:gd name="connsiteX171" fmla="*/ 2299648 w 10680562"/>
              <a:gd name="connsiteY171" fmla="*/ 239896 h 1605023"/>
              <a:gd name="connsiteX172" fmla="*/ 2327237 w 10680562"/>
              <a:gd name="connsiteY172" fmla="*/ 242539 h 1605023"/>
              <a:gd name="connsiteX173" fmla="*/ 2340943 w 10680562"/>
              <a:gd name="connsiteY173" fmla="*/ 242239 h 1605023"/>
              <a:gd name="connsiteX174" fmla="*/ 2345943 w 10680562"/>
              <a:gd name="connsiteY174" fmla="*/ 245589 h 1605023"/>
              <a:gd name="connsiteX175" fmla="*/ 2365602 w 10680562"/>
              <a:gd name="connsiteY175" fmla="*/ 243403 h 1605023"/>
              <a:gd name="connsiteX176" fmla="*/ 2367433 w 10680562"/>
              <a:gd name="connsiteY176" fmla="*/ 241858 h 1605023"/>
              <a:gd name="connsiteX177" fmla="*/ 2385231 w 10680562"/>
              <a:gd name="connsiteY177" fmla="*/ 244873 h 1605023"/>
              <a:gd name="connsiteX178" fmla="*/ 2402059 w 10680562"/>
              <a:gd name="connsiteY178" fmla="*/ 253223 h 1605023"/>
              <a:gd name="connsiteX179" fmla="*/ 2719020 w 10680562"/>
              <a:gd name="connsiteY179" fmla="*/ 235271 h 1605023"/>
              <a:gd name="connsiteX180" fmla="*/ 2877308 w 10680562"/>
              <a:gd name="connsiteY180" fmla="*/ 208630 h 1605023"/>
              <a:gd name="connsiteX181" fmla="*/ 3051375 w 10680562"/>
              <a:gd name="connsiteY181" fmla="*/ 154110 h 1605023"/>
              <a:gd name="connsiteX182" fmla="*/ 3104837 w 10680562"/>
              <a:gd name="connsiteY182" fmla="*/ 135199 h 1605023"/>
              <a:gd name="connsiteX183" fmla="*/ 3159836 w 10680562"/>
              <a:gd name="connsiteY183" fmla="*/ 142694 h 1605023"/>
              <a:gd name="connsiteX184" fmla="*/ 3177510 w 10680562"/>
              <a:gd name="connsiteY184" fmla="*/ 130186 h 1605023"/>
              <a:gd name="connsiteX185" fmla="*/ 3180470 w 10680562"/>
              <a:gd name="connsiteY185" fmla="*/ 127764 h 1605023"/>
              <a:gd name="connsiteX186" fmla="*/ 3194216 w 10680562"/>
              <a:gd name="connsiteY186" fmla="*/ 123837 h 1605023"/>
              <a:gd name="connsiteX187" fmla="*/ 3214710 w 10680562"/>
              <a:gd name="connsiteY187" fmla="*/ 104451 h 1605023"/>
              <a:gd name="connsiteX188" fmla="*/ 3240671 w 10680562"/>
              <a:gd name="connsiteY188" fmla="*/ 99232 h 1605023"/>
              <a:gd name="connsiteX189" fmla="*/ 3366544 w 10680562"/>
              <a:gd name="connsiteY189" fmla="*/ 82506 h 1605023"/>
              <a:gd name="connsiteX190" fmla="*/ 3440424 w 10680562"/>
              <a:gd name="connsiteY190" fmla="*/ 67891 h 1605023"/>
              <a:gd name="connsiteX191" fmla="*/ 3466248 w 10680562"/>
              <a:gd name="connsiteY191" fmla="*/ 55103 h 1605023"/>
              <a:gd name="connsiteX192" fmla="*/ 3503820 w 10680562"/>
              <a:gd name="connsiteY192" fmla="*/ 42110 h 1605023"/>
              <a:gd name="connsiteX193" fmla="*/ 3568389 w 10680562"/>
              <a:gd name="connsiteY193" fmla="*/ 13576 h 1605023"/>
              <a:gd name="connsiteX194" fmla="*/ 3604089 w 10680562"/>
              <a:gd name="connsiteY194" fmla="*/ 6980 h 1605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680562" h="1605023">
                <a:moveTo>
                  <a:pt x="3617689" y="0"/>
                </a:moveTo>
                <a:lnTo>
                  <a:pt x="3635901" y="7738"/>
                </a:lnTo>
                <a:cubicBezTo>
                  <a:pt x="3636815" y="-13593"/>
                  <a:pt x="3674070" y="21953"/>
                  <a:pt x="3690891" y="7049"/>
                </a:cubicBezTo>
                <a:cubicBezTo>
                  <a:pt x="3723615" y="8082"/>
                  <a:pt x="3780877" y="7675"/>
                  <a:pt x="3832247" y="13937"/>
                </a:cubicBezTo>
                <a:cubicBezTo>
                  <a:pt x="3878761" y="52737"/>
                  <a:pt x="3960967" y="15082"/>
                  <a:pt x="3999111" y="44624"/>
                </a:cubicBezTo>
                <a:cubicBezTo>
                  <a:pt x="4011661" y="48427"/>
                  <a:pt x="4023440" y="49464"/>
                  <a:pt x="4034676" y="48775"/>
                </a:cubicBezTo>
                <a:lnTo>
                  <a:pt x="4065394" y="42879"/>
                </a:lnTo>
                <a:lnTo>
                  <a:pt x="4072648" y="33262"/>
                </a:lnTo>
                <a:lnTo>
                  <a:pt x="4092232" y="34026"/>
                </a:lnTo>
                <a:lnTo>
                  <a:pt x="4097470" y="32252"/>
                </a:lnTo>
                <a:cubicBezTo>
                  <a:pt x="4107476" y="28819"/>
                  <a:pt x="4117405" y="25741"/>
                  <a:pt x="4127488" y="24056"/>
                </a:cubicBezTo>
                <a:cubicBezTo>
                  <a:pt x="4122379" y="69900"/>
                  <a:pt x="4212421" y="17287"/>
                  <a:pt x="4190803" y="55685"/>
                </a:cubicBezTo>
                <a:cubicBezTo>
                  <a:pt x="4245322" y="54405"/>
                  <a:pt x="4210442" y="91290"/>
                  <a:pt x="4269333" y="54186"/>
                </a:cubicBezTo>
                <a:cubicBezTo>
                  <a:pt x="4360007" y="84494"/>
                  <a:pt x="4405441" y="66275"/>
                  <a:pt x="4481486" y="116915"/>
                </a:cubicBezTo>
                <a:cubicBezTo>
                  <a:pt x="4469366" y="96298"/>
                  <a:pt x="4624978" y="141388"/>
                  <a:pt x="4651418" y="150071"/>
                </a:cubicBezTo>
                <a:lnTo>
                  <a:pt x="4863575" y="175458"/>
                </a:lnTo>
                <a:cubicBezTo>
                  <a:pt x="4867452" y="182323"/>
                  <a:pt x="5007365" y="209256"/>
                  <a:pt x="5013635" y="213928"/>
                </a:cubicBezTo>
                <a:lnTo>
                  <a:pt x="5203044" y="228946"/>
                </a:lnTo>
                <a:lnTo>
                  <a:pt x="5207070" y="235105"/>
                </a:lnTo>
                <a:lnTo>
                  <a:pt x="5224253" y="240320"/>
                </a:lnTo>
                <a:lnTo>
                  <a:pt x="5256736" y="254811"/>
                </a:lnTo>
                <a:lnTo>
                  <a:pt x="5264095" y="253567"/>
                </a:lnTo>
                <a:lnTo>
                  <a:pt x="5315084" y="269264"/>
                </a:lnTo>
                <a:lnTo>
                  <a:pt x="5316393" y="267603"/>
                </a:lnTo>
                <a:cubicBezTo>
                  <a:pt x="5320500" y="264235"/>
                  <a:pt x="5325719" y="262424"/>
                  <a:pt x="5333427" y="263823"/>
                </a:cubicBezTo>
                <a:cubicBezTo>
                  <a:pt x="5330520" y="234164"/>
                  <a:pt x="5341605" y="254143"/>
                  <a:pt x="5364589" y="260882"/>
                </a:cubicBezTo>
                <a:cubicBezTo>
                  <a:pt x="5365199" y="216323"/>
                  <a:pt x="5425089" y="252089"/>
                  <a:pt x="5443973" y="230866"/>
                </a:cubicBezTo>
                <a:cubicBezTo>
                  <a:pt x="5460840" y="236821"/>
                  <a:pt x="5478689" y="242307"/>
                  <a:pt x="5497201" y="247023"/>
                </a:cubicBezTo>
                <a:lnTo>
                  <a:pt x="5508269" y="249256"/>
                </a:lnTo>
                <a:lnTo>
                  <a:pt x="5508636" y="248880"/>
                </a:lnTo>
                <a:cubicBezTo>
                  <a:pt x="5511356" y="248469"/>
                  <a:pt x="5515116" y="248867"/>
                  <a:pt x="5520606" y="250400"/>
                </a:cubicBezTo>
                <a:lnTo>
                  <a:pt x="5528451" y="253330"/>
                </a:lnTo>
                <a:lnTo>
                  <a:pt x="5549923" y="257662"/>
                </a:lnTo>
                <a:lnTo>
                  <a:pt x="5558295" y="256364"/>
                </a:lnTo>
                <a:lnTo>
                  <a:pt x="5664799" y="278924"/>
                </a:lnTo>
                <a:lnTo>
                  <a:pt x="5796160" y="307979"/>
                </a:lnTo>
                <a:lnTo>
                  <a:pt x="5897647" y="339431"/>
                </a:lnTo>
                <a:cubicBezTo>
                  <a:pt x="5894921" y="322560"/>
                  <a:pt x="5962532" y="357207"/>
                  <a:pt x="5978838" y="367970"/>
                </a:cubicBezTo>
                <a:cubicBezTo>
                  <a:pt x="6035145" y="375765"/>
                  <a:pt x="6006578" y="380813"/>
                  <a:pt x="6050367" y="386341"/>
                </a:cubicBezTo>
                <a:cubicBezTo>
                  <a:pt x="6051161" y="391932"/>
                  <a:pt x="6137489" y="380709"/>
                  <a:pt x="6140609" y="385135"/>
                </a:cubicBezTo>
                <a:cubicBezTo>
                  <a:pt x="6205928" y="424013"/>
                  <a:pt x="6248816" y="452185"/>
                  <a:pt x="6302950" y="448183"/>
                </a:cubicBezTo>
                <a:lnTo>
                  <a:pt x="6308533" y="448551"/>
                </a:lnTo>
                <a:lnTo>
                  <a:pt x="6340278" y="468555"/>
                </a:lnTo>
                <a:lnTo>
                  <a:pt x="6341685" y="467587"/>
                </a:lnTo>
                <a:cubicBezTo>
                  <a:pt x="6345560" y="465876"/>
                  <a:pt x="6349786" y="465470"/>
                  <a:pt x="6354862" y="467794"/>
                </a:cubicBezTo>
                <a:cubicBezTo>
                  <a:pt x="6361260" y="446013"/>
                  <a:pt x="6363438" y="462250"/>
                  <a:pt x="6377840" y="471024"/>
                </a:cubicBezTo>
                <a:cubicBezTo>
                  <a:pt x="6390990" y="439154"/>
                  <a:pt x="6423334" y="475084"/>
                  <a:pt x="6442804" y="463091"/>
                </a:cubicBezTo>
                <a:cubicBezTo>
                  <a:pt x="6453090" y="470255"/>
                  <a:pt x="6464204" y="477252"/>
                  <a:pt x="6476009" y="483807"/>
                </a:cubicBezTo>
                <a:lnTo>
                  <a:pt x="6483237" y="487308"/>
                </a:lnTo>
                <a:lnTo>
                  <a:pt x="6483605" y="487102"/>
                </a:lnTo>
                <a:cubicBezTo>
                  <a:pt x="6485654" y="487272"/>
                  <a:pt x="6488212" y="488201"/>
                  <a:pt x="6491673" y="490243"/>
                </a:cubicBezTo>
                <a:lnTo>
                  <a:pt x="6496411" y="493689"/>
                </a:lnTo>
                <a:lnTo>
                  <a:pt x="6510429" y="500479"/>
                </a:lnTo>
                <a:lnTo>
                  <a:pt x="6516750" y="500983"/>
                </a:lnTo>
                <a:cubicBezTo>
                  <a:pt x="6541864" y="496675"/>
                  <a:pt x="6554866" y="452619"/>
                  <a:pt x="6580199" y="483318"/>
                </a:cubicBezTo>
                <a:cubicBezTo>
                  <a:pt x="6622601" y="489571"/>
                  <a:pt x="6654587" y="470617"/>
                  <a:pt x="6690237" y="493051"/>
                </a:cubicBezTo>
                <a:cubicBezTo>
                  <a:pt x="6729957" y="498806"/>
                  <a:pt x="6766252" y="494451"/>
                  <a:pt x="6798356" y="506748"/>
                </a:cubicBezTo>
                <a:cubicBezTo>
                  <a:pt x="6813529" y="501270"/>
                  <a:pt x="6826992" y="500232"/>
                  <a:pt x="6837102" y="513677"/>
                </a:cubicBezTo>
                <a:cubicBezTo>
                  <a:pt x="6874837" y="515764"/>
                  <a:pt x="6887115" y="500833"/>
                  <a:pt x="6907934" y="517339"/>
                </a:cubicBezTo>
                <a:cubicBezTo>
                  <a:pt x="6934086" y="494196"/>
                  <a:pt x="6933260" y="504492"/>
                  <a:pt x="6941474" y="513632"/>
                </a:cubicBezTo>
                <a:lnTo>
                  <a:pt x="6942754" y="514394"/>
                </a:lnTo>
                <a:lnTo>
                  <a:pt x="6946363" y="511066"/>
                </a:lnTo>
                <a:lnTo>
                  <a:pt x="6952592" y="510252"/>
                </a:lnTo>
                <a:lnTo>
                  <a:pt x="6968398" y="513946"/>
                </a:lnTo>
                <a:lnTo>
                  <a:pt x="6974142" y="516310"/>
                </a:lnTo>
                <a:cubicBezTo>
                  <a:pt x="6978173" y="517574"/>
                  <a:pt x="6980948" y="517948"/>
                  <a:pt x="6982971" y="517694"/>
                </a:cubicBezTo>
                <a:lnTo>
                  <a:pt x="6983252" y="517416"/>
                </a:lnTo>
                <a:lnTo>
                  <a:pt x="6991400" y="519321"/>
                </a:lnTo>
                <a:cubicBezTo>
                  <a:pt x="7005004" y="523242"/>
                  <a:pt x="7018100" y="527732"/>
                  <a:pt x="7030460" y="532556"/>
                </a:cubicBezTo>
                <a:cubicBezTo>
                  <a:pt x="7044917" y="516932"/>
                  <a:pt x="7088472" y="545083"/>
                  <a:pt x="7089916" y="511503"/>
                </a:cubicBezTo>
                <a:cubicBezTo>
                  <a:pt x="7106785" y="517039"/>
                  <a:pt x="7114554" y="532321"/>
                  <a:pt x="7113059" y="509904"/>
                </a:cubicBezTo>
                <a:cubicBezTo>
                  <a:pt x="7118735" y="511110"/>
                  <a:pt x="7122641" y="509850"/>
                  <a:pt x="7125755" y="507393"/>
                </a:cubicBezTo>
                <a:lnTo>
                  <a:pt x="7126765" y="506166"/>
                </a:lnTo>
                <a:lnTo>
                  <a:pt x="7164175" y="519011"/>
                </a:lnTo>
                <a:lnTo>
                  <a:pt x="7169654" y="518219"/>
                </a:lnTo>
                <a:lnTo>
                  <a:pt x="7193386" y="529788"/>
                </a:lnTo>
                <a:lnTo>
                  <a:pt x="7205997" y="534060"/>
                </a:lnTo>
                <a:lnTo>
                  <a:pt x="7208842" y="538783"/>
                </a:lnTo>
                <a:cubicBezTo>
                  <a:pt x="7212314" y="541931"/>
                  <a:pt x="7217803" y="543928"/>
                  <a:pt x="7227817" y="543304"/>
                </a:cubicBezTo>
                <a:lnTo>
                  <a:pt x="7230267" y="542497"/>
                </a:lnTo>
                <a:lnTo>
                  <a:pt x="7244913" y="551160"/>
                </a:lnTo>
                <a:cubicBezTo>
                  <a:pt x="7249453" y="554807"/>
                  <a:pt x="7253253" y="559130"/>
                  <a:pt x="7255970" y="564383"/>
                </a:cubicBezTo>
                <a:cubicBezTo>
                  <a:pt x="7315146" y="548103"/>
                  <a:pt x="7361553" y="579076"/>
                  <a:pt x="7421156" y="584155"/>
                </a:cubicBezTo>
                <a:cubicBezTo>
                  <a:pt x="7465612" y="613750"/>
                  <a:pt x="7546249" y="613142"/>
                  <a:pt x="7553166" y="653085"/>
                </a:cubicBezTo>
                <a:cubicBezTo>
                  <a:pt x="7562552" y="609214"/>
                  <a:pt x="7673998" y="724531"/>
                  <a:pt x="7643092" y="662482"/>
                </a:cubicBezTo>
                <a:lnTo>
                  <a:pt x="7896429" y="689054"/>
                </a:lnTo>
                <a:cubicBezTo>
                  <a:pt x="7940867" y="662251"/>
                  <a:pt x="7914217" y="689365"/>
                  <a:pt x="7954620" y="689481"/>
                </a:cubicBezTo>
                <a:cubicBezTo>
                  <a:pt x="7937756" y="718000"/>
                  <a:pt x="8005608" y="680123"/>
                  <a:pt x="8000803" y="714583"/>
                </a:cubicBezTo>
                <a:cubicBezTo>
                  <a:pt x="8008309" y="713512"/>
                  <a:pt x="8015731" y="711389"/>
                  <a:pt x="8023216" y="709000"/>
                </a:cubicBezTo>
                <a:lnTo>
                  <a:pt x="8027136" y="707765"/>
                </a:lnTo>
                <a:lnTo>
                  <a:pt x="8041622" y="708731"/>
                </a:lnTo>
                <a:lnTo>
                  <a:pt x="8047209" y="701624"/>
                </a:lnTo>
                <a:lnTo>
                  <a:pt x="8070088" y="697789"/>
                </a:lnTo>
                <a:cubicBezTo>
                  <a:pt x="8078424" y="697492"/>
                  <a:pt x="8087123" y="698508"/>
                  <a:pt x="8096332" y="701624"/>
                </a:cubicBezTo>
                <a:cubicBezTo>
                  <a:pt x="8123926" y="724651"/>
                  <a:pt x="8185640" y="697894"/>
                  <a:pt x="8219225" y="728069"/>
                </a:cubicBezTo>
                <a:cubicBezTo>
                  <a:pt x="8232644" y="736562"/>
                  <a:pt x="8280723" y="746936"/>
                  <a:pt x="8293793" y="739200"/>
                </a:cubicBezTo>
                <a:cubicBezTo>
                  <a:pt x="8304636" y="739365"/>
                  <a:pt x="8314843" y="745516"/>
                  <a:pt x="8323753" y="736063"/>
                </a:cubicBezTo>
                <a:cubicBezTo>
                  <a:pt x="8336542" y="725164"/>
                  <a:pt x="8363344" y="752699"/>
                  <a:pt x="8364496" y="736635"/>
                </a:cubicBezTo>
                <a:cubicBezTo>
                  <a:pt x="8383724" y="755702"/>
                  <a:pt x="8414211" y="733717"/>
                  <a:pt x="8437662" y="731942"/>
                </a:cubicBezTo>
                <a:cubicBezTo>
                  <a:pt x="8451685" y="749699"/>
                  <a:pt x="8487061" y="728469"/>
                  <a:pt x="8533764" y="735554"/>
                </a:cubicBezTo>
                <a:cubicBezTo>
                  <a:pt x="8548878" y="755832"/>
                  <a:pt x="8565301" y="740114"/>
                  <a:pt x="8596769" y="769632"/>
                </a:cubicBezTo>
                <a:cubicBezTo>
                  <a:pt x="8598880" y="767829"/>
                  <a:pt x="8601326" y="766261"/>
                  <a:pt x="8604035" y="764982"/>
                </a:cubicBezTo>
                <a:cubicBezTo>
                  <a:pt x="8619777" y="757551"/>
                  <a:pt x="8640772" y="761213"/>
                  <a:pt x="8650929" y="773164"/>
                </a:cubicBezTo>
                <a:cubicBezTo>
                  <a:pt x="8702615" y="814545"/>
                  <a:pt x="8757170" y="823762"/>
                  <a:pt x="8806497" y="839707"/>
                </a:cubicBezTo>
                <a:cubicBezTo>
                  <a:pt x="8863157" y="854381"/>
                  <a:pt x="8833749" y="812347"/>
                  <a:pt x="8898377" y="854651"/>
                </a:cubicBezTo>
                <a:cubicBezTo>
                  <a:pt x="8909161" y="844048"/>
                  <a:pt x="8918437" y="845186"/>
                  <a:pt x="8932389" y="853846"/>
                </a:cubicBezTo>
                <a:cubicBezTo>
                  <a:pt x="8960146" y="860074"/>
                  <a:pt x="8965550" y="829338"/>
                  <a:pt x="8989288" y="852877"/>
                </a:cubicBezTo>
                <a:cubicBezTo>
                  <a:pt x="8988278" y="835633"/>
                  <a:pt x="9043995" y="856467"/>
                  <a:pt x="9035275" y="837110"/>
                </a:cubicBezTo>
                <a:cubicBezTo>
                  <a:pt x="9060165" y="838647"/>
                  <a:pt x="9108456" y="858499"/>
                  <a:pt x="9138626" y="862106"/>
                </a:cubicBezTo>
                <a:cubicBezTo>
                  <a:pt x="9165080" y="876547"/>
                  <a:pt x="9174888" y="860404"/>
                  <a:pt x="9216298" y="858754"/>
                </a:cubicBezTo>
                <a:cubicBezTo>
                  <a:pt x="9230418" y="871192"/>
                  <a:pt x="9244774" y="868822"/>
                  <a:pt x="9259941" y="861843"/>
                </a:cubicBezTo>
                <a:cubicBezTo>
                  <a:pt x="9297647" y="870955"/>
                  <a:pt x="9335980" y="863006"/>
                  <a:pt x="9380407" y="864825"/>
                </a:cubicBezTo>
                <a:cubicBezTo>
                  <a:pt x="9424338" y="883720"/>
                  <a:pt x="9443322" y="899138"/>
                  <a:pt x="9490772" y="901190"/>
                </a:cubicBezTo>
                <a:cubicBezTo>
                  <a:pt x="9530410" y="933396"/>
                  <a:pt x="9546422" y="928548"/>
                  <a:pt x="9584982" y="935980"/>
                </a:cubicBezTo>
                <a:cubicBezTo>
                  <a:pt x="9629819" y="954269"/>
                  <a:pt x="9718219" y="986435"/>
                  <a:pt x="9759797" y="1010923"/>
                </a:cubicBezTo>
                <a:cubicBezTo>
                  <a:pt x="9801376" y="1035410"/>
                  <a:pt x="9804503" y="1066293"/>
                  <a:pt x="9834455" y="1082908"/>
                </a:cubicBezTo>
                <a:cubicBezTo>
                  <a:pt x="9864406" y="1099522"/>
                  <a:pt x="9891608" y="1087791"/>
                  <a:pt x="9939504" y="1110614"/>
                </a:cubicBezTo>
                <a:cubicBezTo>
                  <a:pt x="9978150" y="1098522"/>
                  <a:pt x="10034187" y="1166580"/>
                  <a:pt x="10077001" y="1160906"/>
                </a:cubicBezTo>
                <a:cubicBezTo>
                  <a:pt x="10084861" y="1190721"/>
                  <a:pt x="10164307" y="1234884"/>
                  <a:pt x="10178431" y="1244920"/>
                </a:cubicBezTo>
                <a:cubicBezTo>
                  <a:pt x="10210316" y="1215779"/>
                  <a:pt x="10222273" y="1306394"/>
                  <a:pt x="10248658" y="1309335"/>
                </a:cubicBezTo>
                <a:lnTo>
                  <a:pt x="10414709" y="1388645"/>
                </a:lnTo>
                <a:cubicBezTo>
                  <a:pt x="10473963" y="1440373"/>
                  <a:pt x="10538857" y="1454568"/>
                  <a:pt x="10592469" y="1543828"/>
                </a:cubicBezTo>
                <a:cubicBezTo>
                  <a:pt x="10651538" y="1531501"/>
                  <a:pt x="10660082" y="1567462"/>
                  <a:pt x="10674941" y="1597388"/>
                </a:cubicBezTo>
                <a:lnTo>
                  <a:pt x="10680562" y="1605023"/>
                </a:lnTo>
                <a:lnTo>
                  <a:pt x="0" y="1605023"/>
                </a:lnTo>
                <a:lnTo>
                  <a:pt x="0" y="415048"/>
                </a:lnTo>
                <a:lnTo>
                  <a:pt x="9656" y="416044"/>
                </a:lnTo>
                <a:cubicBezTo>
                  <a:pt x="66794" y="420549"/>
                  <a:pt x="142962" y="423374"/>
                  <a:pt x="179196" y="423071"/>
                </a:cubicBezTo>
                <a:cubicBezTo>
                  <a:pt x="202136" y="418172"/>
                  <a:pt x="228694" y="392385"/>
                  <a:pt x="250912" y="408617"/>
                </a:cubicBezTo>
                <a:cubicBezTo>
                  <a:pt x="249389" y="392611"/>
                  <a:pt x="280512" y="416185"/>
                  <a:pt x="291375" y="403710"/>
                </a:cubicBezTo>
                <a:cubicBezTo>
                  <a:pt x="298635" y="393187"/>
                  <a:pt x="309770" y="397885"/>
                  <a:pt x="320542" y="396592"/>
                </a:cubicBezTo>
                <a:cubicBezTo>
                  <a:pt x="359051" y="397166"/>
                  <a:pt x="484339" y="405354"/>
                  <a:pt x="522426" y="407158"/>
                </a:cubicBezTo>
                <a:cubicBezTo>
                  <a:pt x="532069" y="408997"/>
                  <a:pt x="540856" y="408831"/>
                  <a:pt x="549068" y="407418"/>
                </a:cubicBezTo>
                <a:lnTo>
                  <a:pt x="571100" y="400562"/>
                </a:lnTo>
                <a:lnTo>
                  <a:pt x="575457" y="392801"/>
                </a:lnTo>
                <a:lnTo>
                  <a:pt x="589968" y="391807"/>
                </a:lnTo>
                <a:lnTo>
                  <a:pt x="593649" y="390062"/>
                </a:lnTo>
                <a:cubicBezTo>
                  <a:pt x="600667" y="386700"/>
                  <a:pt x="607669" y="383607"/>
                  <a:pt x="614928" y="381544"/>
                </a:cubicBezTo>
                <a:cubicBezTo>
                  <a:pt x="636416" y="381988"/>
                  <a:pt x="667253" y="387671"/>
                  <a:pt x="722580" y="392722"/>
                </a:cubicBezTo>
                <a:cubicBezTo>
                  <a:pt x="792539" y="408114"/>
                  <a:pt x="885615" y="380106"/>
                  <a:pt x="946884" y="411854"/>
                </a:cubicBezTo>
                <a:cubicBezTo>
                  <a:pt x="1028270" y="418469"/>
                  <a:pt x="1139077" y="429433"/>
                  <a:pt x="1210905" y="432414"/>
                </a:cubicBezTo>
                <a:cubicBezTo>
                  <a:pt x="1270803" y="429423"/>
                  <a:pt x="1321921" y="453757"/>
                  <a:pt x="1377854" y="429745"/>
                </a:cubicBezTo>
                <a:cubicBezTo>
                  <a:pt x="1381419" y="434564"/>
                  <a:pt x="1385901" y="438319"/>
                  <a:pt x="1391004" y="441307"/>
                </a:cubicBezTo>
                <a:lnTo>
                  <a:pt x="1406953" y="447889"/>
                </a:lnTo>
                <a:lnTo>
                  <a:pt x="1409246" y="446765"/>
                </a:lnTo>
                <a:cubicBezTo>
                  <a:pt x="1419066" y="444804"/>
                  <a:pt x="1424836" y="446037"/>
                  <a:pt x="1428800" y="448677"/>
                </a:cubicBezTo>
                <a:lnTo>
                  <a:pt x="1432402" y="452956"/>
                </a:lnTo>
                <a:lnTo>
                  <a:pt x="1606578" y="430870"/>
                </a:lnTo>
                <a:cubicBezTo>
                  <a:pt x="1619625" y="433971"/>
                  <a:pt x="1633347" y="436643"/>
                  <a:pt x="1647476" y="438687"/>
                </a:cubicBezTo>
                <a:lnTo>
                  <a:pt x="1655866" y="439472"/>
                </a:lnTo>
                <a:lnTo>
                  <a:pt x="1656096" y="439162"/>
                </a:lnTo>
                <a:cubicBezTo>
                  <a:pt x="1658061" y="438636"/>
                  <a:pt x="1666503" y="411823"/>
                  <a:pt x="1670708" y="412530"/>
                </a:cubicBezTo>
                <a:lnTo>
                  <a:pt x="1737953" y="399496"/>
                </a:lnTo>
                <a:lnTo>
                  <a:pt x="1848192" y="376032"/>
                </a:lnTo>
                <a:cubicBezTo>
                  <a:pt x="1887458" y="368088"/>
                  <a:pt x="1918458" y="352092"/>
                  <a:pt x="1954077" y="352621"/>
                </a:cubicBezTo>
                <a:cubicBezTo>
                  <a:pt x="1965180" y="342609"/>
                  <a:pt x="1976973" y="337201"/>
                  <a:pt x="1993047" y="346068"/>
                </a:cubicBezTo>
                <a:cubicBezTo>
                  <a:pt x="2028636" y="335449"/>
                  <a:pt x="2032293" y="317806"/>
                  <a:pt x="2059719" y="325903"/>
                </a:cubicBezTo>
                <a:cubicBezTo>
                  <a:pt x="2071905" y="296194"/>
                  <a:pt x="2076373" y="305826"/>
                  <a:pt x="2088528" y="311409"/>
                </a:cubicBezTo>
                <a:lnTo>
                  <a:pt x="2090087" y="311676"/>
                </a:lnTo>
                <a:lnTo>
                  <a:pt x="2091700" y="307455"/>
                </a:lnTo>
                <a:lnTo>
                  <a:pt x="2096989" y="304649"/>
                </a:lnTo>
                <a:lnTo>
                  <a:pt x="2113325" y="302764"/>
                </a:lnTo>
                <a:lnTo>
                  <a:pt x="2119780" y="303007"/>
                </a:lnTo>
                <a:cubicBezTo>
                  <a:pt x="2124111" y="302819"/>
                  <a:pt x="2126840" y="302239"/>
                  <a:pt x="2128562" y="301336"/>
                </a:cubicBezTo>
                <a:cubicBezTo>
                  <a:pt x="2128600" y="301221"/>
                  <a:pt x="2128640" y="301107"/>
                  <a:pt x="2128679" y="300991"/>
                </a:cubicBezTo>
                <a:lnTo>
                  <a:pt x="2179558" y="299095"/>
                </a:lnTo>
                <a:cubicBezTo>
                  <a:pt x="2184857" y="280099"/>
                  <a:pt x="2238998" y="291238"/>
                  <a:pt x="2223277" y="260239"/>
                </a:cubicBezTo>
                <a:cubicBezTo>
                  <a:pt x="2241523" y="259676"/>
                  <a:pt x="2256386" y="270988"/>
                  <a:pt x="2243644" y="251110"/>
                </a:cubicBezTo>
                <a:cubicBezTo>
                  <a:pt x="2249448" y="250324"/>
                  <a:pt x="2252382" y="247882"/>
                  <a:pt x="2253986" y="244616"/>
                </a:cubicBezTo>
                <a:lnTo>
                  <a:pt x="2254285" y="243167"/>
                </a:lnTo>
                <a:lnTo>
                  <a:pt x="2295037" y="242433"/>
                </a:lnTo>
                <a:lnTo>
                  <a:pt x="2299648" y="239896"/>
                </a:lnTo>
                <a:lnTo>
                  <a:pt x="2327237" y="242539"/>
                </a:lnTo>
                <a:lnTo>
                  <a:pt x="2340943" y="242239"/>
                </a:lnTo>
                <a:lnTo>
                  <a:pt x="2345943" y="245589"/>
                </a:lnTo>
                <a:cubicBezTo>
                  <a:pt x="2350718" y="247299"/>
                  <a:pt x="2356754" y="247292"/>
                  <a:pt x="2365602" y="243403"/>
                </a:cubicBezTo>
                <a:lnTo>
                  <a:pt x="2367433" y="241858"/>
                </a:lnTo>
                <a:lnTo>
                  <a:pt x="2385231" y="244873"/>
                </a:lnTo>
                <a:cubicBezTo>
                  <a:pt x="2391237" y="246682"/>
                  <a:pt x="2396907" y="249351"/>
                  <a:pt x="2402059" y="253223"/>
                </a:cubicBezTo>
                <a:cubicBezTo>
                  <a:pt x="2457690" y="251623"/>
                  <a:pt x="2639813" y="242704"/>
                  <a:pt x="2719020" y="235271"/>
                </a:cubicBezTo>
                <a:cubicBezTo>
                  <a:pt x="2762954" y="229515"/>
                  <a:pt x="2821915" y="222156"/>
                  <a:pt x="2877308" y="208630"/>
                </a:cubicBezTo>
                <a:cubicBezTo>
                  <a:pt x="2947949" y="226393"/>
                  <a:pt x="2978035" y="153757"/>
                  <a:pt x="3051375" y="154110"/>
                </a:cubicBezTo>
                <a:cubicBezTo>
                  <a:pt x="3078434" y="115011"/>
                  <a:pt x="3067807" y="148493"/>
                  <a:pt x="3104837" y="135199"/>
                </a:cubicBezTo>
                <a:cubicBezTo>
                  <a:pt x="3103880" y="166713"/>
                  <a:pt x="3146743" y="109780"/>
                  <a:pt x="3159836" y="142694"/>
                </a:cubicBezTo>
                <a:cubicBezTo>
                  <a:pt x="3166160" y="139232"/>
                  <a:pt x="3171875" y="134841"/>
                  <a:pt x="3177510" y="130186"/>
                </a:cubicBezTo>
                <a:lnTo>
                  <a:pt x="3180470" y="127764"/>
                </a:lnTo>
                <a:lnTo>
                  <a:pt x="3194216" y="123837"/>
                </a:lnTo>
                <a:lnTo>
                  <a:pt x="3214710" y="104451"/>
                </a:lnTo>
                <a:cubicBezTo>
                  <a:pt x="3222186" y="101416"/>
                  <a:pt x="3230663" y="99454"/>
                  <a:pt x="3240671" y="99232"/>
                </a:cubicBezTo>
                <a:cubicBezTo>
                  <a:pt x="3277606" y="111009"/>
                  <a:pt x="3320498" y="66221"/>
                  <a:pt x="3366544" y="82506"/>
                </a:cubicBezTo>
                <a:cubicBezTo>
                  <a:pt x="3383134" y="85775"/>
                  <a:pt x="3432393" y="79256"/>
                  <a:pt x="3440424" y="67891"/>
                </a:cubicBezTo>
                <a:cubicBezTo>
                  <a:pt x="3450432" y="64444"/>
                  <a:pt x="3462892" y="66649"/>
                  <a:pt x="3466248" y="55103"/>
                </a:cubicBezTo>
                <a:cubicBezTo>
                  <a:pt x="3472418" y="40954"/>
                  <a:pt x="3510917" y="57092"/>
                  <a:pt x="3503820" y="42110"/>
                </a:cubicBezTo>
                <a:lnTo>
                  <a:pt x="3568389" y="13576"/>
                </a:lnTo>
                <a:cubicBezTo>
                  <a:pt x="3579310" y="19318"/>
                  <a:pt x="3590168" y="14433"/>
                  <a:pt x="3604089" y="6980"/>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hthoek 4">
            <a:extLst>
              <a:ext uri="{FF2B5EF4-FFF2-40B4-BE49-F238E27FC236}">
                <a16:creationId xmlns:a16="http://schemas.microsoft.com/office/drawing/2014/main" id="{08149C3D-09F0-03BE-3E22-09DD1CDC0255}"/>
              </a:ext>
            </a:extLst>
          </p:cNvPr>
          <p:cNvSpPr/>
          <p:nvPr/>
        </p:nvSpPr>
        <p:spPr>
          <a:xfrm>
            <a:off x="9750392" y="2228834"/>
            <a:ext cx="1626669" cy="132288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Online Media 7" title="Untitled video   Made with Clipchamp 2">
            <a:hlinkClick r:id="" action="ppaction://media"/>
            <a:extLst>
              <a:ext uri="{FF2B5EF4-FFF2-40B4-BE49-F238E27FC236}">
                <a16:creationId xmlns:a16="http://schemas.microsoft.com/office/drawing/2014/main" id="{09C8A3FD-7844-A229-A251-77E95DA4DB48}"/>
              </a:ext>
            </a:extLst>
          </p:cNvPr>
          <p:cNvPicPr>
            <a:picLocks noRot="1" noChangeAspect="1"/>
          </p:cNvPicPr>
          <p:nvPr>
            <a:videoFile r:link="rId1"/>
          </p:nvPr>
        </p:nvPicPr>
        <p:blipFill>
          <a:blip r:embed="rId4"/>
          <a:stretch>
            <a:fillRect/>
          </a:stretch>
        </p:blipFill>
        <p:spPr>
          <a:xfrm>
            <a:off x="276868" y="145648"/>
            <a:ext cx="11543396" cy="6518475"/>
          </a:xfrm>
          <a:prstGeom prst="rect">
            <a:avLst/>
          </a:prstGeom>
        </p:spPr>
      </p:pic>
    </p:spTree>
    <p:extLst>
      <p:ext uri="{BB962C8B-B14F-4D97-AF65-F5344CB8AC3E}">
        <p14:creationId xmlns:p14="http://schemas.microsoft.com/office/powerpoint/2010/main" val="40320937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7" name="Rectangle 66">
            <a:extLst>
              <a:ext uri="{FF2B5EF4-FFF2-40B4-BE49-F238E27FC236}">
                <a16:creationId xmlns:a16="http://schemas.microsoft.com/office/drawing/2014/main" id="{61293230-B0F6-45B1-96D1-13D18E2429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Shape 68">
            <a:extLst>
              <a:ext uri="{FF2B5EF4-FFF2-40B4-BE49-F238E27FC236}">
                <a16:creationId xmlns:a16="http://schemas.microsoft.com/office/drawing/2014/main" id="{2B573B51-C170-49C0-A3D9-8D99730C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89924" y="2"/>
            <a:ext cx="7602076" cy="470844"/>
          </a:xfrm>
          <a:custGeom>
            <a:avLst/>
            <a:gdLst>
              <a:gd name="connsiteX0" fmla="*/ 9683888 w 9683888"/>
              <a:gd name="connsiteY0" fmla="*/ 0 h 743457"/>
              <a:gd name="connsiteX1" fmla="*/ 0 w 9683888"/>
              <a:gd name="connsiteY1" fmla="*/ 0 h 743457"/>
              <a:gd name="connsiteX2" fmla="*/ 0 w 9683888"/>
              <a:gd name="connsiteY2" fmla="*/ 365878 h 743457"/>
              <a:gd name="connsiteX3" fmla="*/ 11844 w 9683888"/>
              <a:gd name="connsiteY3" fmla="*/ 367909 h 743457"/>
              <a:gd name="connsiteX4" fmla="*/ 106208 w 9683888"/>
              <a:gd name="connsiteY4" fmla="*/ 385974 h 743457"/>
              <a:gd name="connsiteX5" fmla="*/ 183667 w 9683888"/>
              <a:gd name="connsiteY5" fmla="*/ 399162 h 743457"/>
              <a:gd name="connsiteX6" fmla="*/ 292430 w 9683888"/>
              <a:gd name="connsiteY6" fmla="*/ 390408 h 743457"/>
              <a:gd name="connsiteX7" fmla="*/ 386942 w 9683888"/>
              <a:gd name="connsiteY7" fmla="*/ 395582 h 743457"/>
              <a:gd name="connsiteX8" fmla="*/ 485751 w 9683888"/>
              <a:gd name="connsiteY8" fmla="*/ 408404 h 743457"/>
              <a:gd name="connsiteX9" fmla="*/ 604107 w 9683888"/>
              <a:gd name="connsiteY9" fmla="*/ 418647 h 743457"/>
              <a:gd name="connsiteX10" fmla="*/ 694081 w 9683888"/>
              <a:gd name="connsiteY10" fmla="*/ 449524 h 743457"/>
              <a:gd name="connsiteX11" fmla="*/ 762452 w 9683888"/>
              <a:gd name="connsiteY11" fmla="*/ 456090 h 743457"/>
              <a:gd name="connsiteX12" fmla="*/ 987872 w 9683888"/>
              <a:gd name="connsiteY12" fmla="*/ 481862 h 743457"/>
              <a:gd name="connsiteX13" fmla="*/ 1077163 w 9683888"/>
              <a:gd name="connsiteY13" fmla="*/ 524467 h 743457"/>
              <a:gd name="connsiteX14" fmla="*/ 1258716 w 9683888"/>
              <a:gd name="connsiteY14" fmla="*/ 587975 h 743457"/>
              <a:gd name="connsiteX15" fmla="*/ 1298056 w 9683888"/>
              <a:gd name="connsiteY15" fmla="*/ 595413 h 743457"/>
              <a:gd name="connsiteX16" fmla="*/ 1327017 w 9683888"/>
              <a:gd name="connsiteY16" fmla="*/ 617412 h 743457"/>
              <a:gd name="connsiteX17" fmla="*/ 1347909 w 9683888"/>
              <a:gd name="connsiteY17" fmla="*/ 620209 h 743457"/>
              <a:gd name="connsiteX18" fmla="*/ 1421792 w 9683888"/>
              <a:gd name="connsiteY18" fmla="*/ 626139 h 743457"/>
              <a:gd name="connsiteX19" fmla="*/ 1519789 w 9683888"/>
              <a:gd name="connsiteY19" fmla="*/ 645011 h 743457"/>
              <a:gd name="connsiteX20" fmla="*/ 1620886 w 9683888"/>
              <a:gd name="connsiteY20" fmla="*/ 687715 h 743457"/>
              <a:gd name="connsiteX21" fmla="*/ 1676745 w 9683888"/>
              <a:gd name="connsiteY21" fmla="*/ 690130 h 743457"/>
              <a:gd name="connsiteX22" fmla="*/ 1832228 w 9683888"/>
              <a:gd name="connsiteY22" fmla="*/ 690860 h 743457"/>
              <a:gd name="connsiteX23" fmla="*/ 1980464 w 9683888"/>
              <a:gd name="connsiteY23" fmla="*/ 704858 h 743457"/>
              <a:gd name="connsiteX24" fmla="*/ 2051150 w 9683888"/>
              <a:gd name="connsiteY24" fmla="*/ 711187 h 743457"/>
              <a:gd name="connsiteX25" fmla="*/ 2162824 w 9683888"/>
              <a:gd name="connsiteY25" fmla="*/ 709178 h 743457"/>
              <a:gd name="connsiteX26" fmla="*/ 2259859 w 9683888"/>
              <a:gd name="connsiteY26" fmla="*/ 718188 h 743457"/>
              <a:gd name="connsiteX27" fmla="*/ 2378290 w 9683888"/>
              <a:gd name="connsiteY27" fmla="*/ 738748 h 743457"/>
              <a:gd name="connsiteX28" fmla="*/ 2407828 w 9683888"/>
              <a:gd name="connsiteY28" fmla="*/ 743457 h 743457"/>
              <a:gd name="connsiteX29" fmla="*/ 2428936 w 9683888"/>
              <a:gd name="connsiteY29" fmla="*/ 734697 h 743457"/>
              <a:gd name="connsiteX30" fmla="*/ 2646106 w 9683888"/>
              <a:gd name="connsiteY30" fmla="*/ 660204 h 743457"/>
              <a:gd name="connsiteX31" fmla="*/ 2799920 w 9683888"/>
              <a:gd name="connsiteY31" fmla="*/ 630451 h 743457"/>
              <a:gd name="connsiteX32" fmla="*/ 2953556 w 9683888"/>
              <a:gd name="connsiteY32" fmla="*/ 607173 h 743457"/>
              <a:gd name="connsiteX33" fmla="*/ 3009839 w 9683888"/>
              <a:gd name="connsiteY33" fmla="*/ 601743 h 743457"/>
              <a:gd name="connsiteX34" fmla="*/ 3115016 w 9683888"/>
              <a:gd name="connsiteY34" fmla="*/ 584982 h 743457"/>
              <a:gd name="connsiteX35" fmla="*/ 3185844 w 9683888"/>
              <a:gd name="connsiteY35" fmla="*/ 595356 h 743457"/>
              <a:gd name="connsiteX36" fmla="*/ 3246013 w 9683888"/>
              <a:gd name="connsiteY36" fmla="*/ 592418 h 743457"/>
              <a:gd name="connsiteX37" fmla="*/ 3313565 w 9683888"/>
              <a:gd name="connsiteY37" fmla="*/ 574138 h 743457"/>
              <a:gd name="connsiteX38" fmla="*/ 3414143 w 9683888"/>
              <a:gd name="connsiteY38" fmla="*/ 553730 h 743457"/>
              <a:gd name="connsiteX39" fmla="*/ 3552895 w 9683888"/>
              <a:gd name="connsiteY39" fmla="*/ 548563 h 743457"/>
              <a:gd name="connsiteX40" fmla="*/ 3753012 w 9683888"/>
              <a:gd name="connsiteY40" fmla="*/ 599520 h 743457"/>
              <a:gd name="connsiteX41" fmla="*/ 3804392 w 9683888"/>
              <a:gd name="connsiteY41" fmla="*/ 604131 h 743457"/>
              <a:gd name="connsiteX42" fmla="*/ 3916696 w 9683888"/>
              <a:gd name="connsiteY42" fmla="*/ 606540 h 743457"/>
              <a:gd name="connsiteX43" fmla="*/ 4063849 w 9683888"/>
              <a:gd name="connsiteY43" fmla="*/ 604058 h 743457"/>
              <a:gd name="connsiteX44" fmla="*/ 4172179 w 9683888"/>
              <a:gd name="connsiteY44" fmla="*/ 592355 h 743457"/>
              <a:gd name="connsiteX45" fmla="*/ 4276294 w 9683888"/>
              <a:gd name="connsiteY45" fmla="*/ 587119 h 743457"/>
              <a:gd name="connsiteX46" fmla="*/ 4411090 w 9683888"/>
              <a:gd name="connsiteY46" fmla="*/ 575600 h 743457"/>
              <a:gd name="connsiteX47" fmla="*/ 4540465 w 9683888"/>
              <a:gd name="connsiteY47" fmla="*/ 567464 h 743457"/>
              <a:gd name="connsiteX48" fmla="*/ 4545352 w 9683888"/>
              <a:gd name="connsiteY48" fmla="*/ 555554 h 743457"/>
              <a:gd name="connsiteX49" fmla="*/ 4564014 w 9683888"/>
              <a:gd name="connsiteY49" fmla="*/ 553660 h 743457"/>
              <a:gd name="connsiteX50" fmla="*/ 4568602 w 9683888"/>
              <a:gd name="connsiteY50" fmla="*/ 550913 h 743457"/>
              <a:gd name="connsiteX51" fmla="*/ 4595289 w 9683888"/>
              <a:gd name="connsiteY51" fmla="*/ 537407 h 743457"/>
              <a:gd name="connsiteX52" fmla="*/ 4739026 w 9683888"/>
              <a:gd name="connsiteY52" fmla="*/ 532483 h 743457"/>
              <a:gd name="connsiteX53" fmla="*/ 5061335 w 9683888"/>
              <a:gd name="connsiteY53" fmla="*/ 545635 h 743457"/>
              <a:gd name="connsiteX54" fmla="*/ 5338634 w 9683888"/>
              <a:gd name="connsiteY54" fmla="*/ 595754 h 743457"/>
              <a:gd name="connsiteX55" fmla="*/ 5529430 w 9683888"/>
              <a:gd name="connsiteY55" fmla="*/ 606335 h 743457"/>
              <a:gd name="connsiteX56" fmla="*/ 5604039 w 9683888"/>
              <a:gd name="connsiteY56" fmla="*/ 607676 h 743457"/>
              <a:gd name="connsiteX57" fmla="*/ 5625281 w 9683888"/>
              <a:gd name="connsiteY57" fmla="*/ 617253 h 743457"/>
              <a:gd name="connsiteX58" fmla="*/ 5628138 w 9683888"/>
              <a:gd name="connsiteY58" fmla="*/ 615483 h 743457"/>
              <a:gd name="connsiteX59" fmla="*/ 5653593 w 9683888"/>
              <a:gd name="connsiteY59" fmla="*/ 617873 h 743457"/>
              <a:gd name="connsiteX60" fmla="*/ 5658658 w 9683888"/>
              <a:gd name="connsiteY60" fmla="*/ 624279 h 743457"/>
              <a:gd name="connsiteX61" fmla="*/ 5675963 w 9683888"/>
              <a:gd name="connsiteY61" fmla="*/ 627762 h 743457"/>
              <a:gd name="connsiteX62" fmla="*/ 5709625 w 9683888"/>
              <a:gd name="connsiteY62" fmla="*/ 639593 h 743457"/>
              <a:gd name="connsiteX63" fmla="*/ 5716324 w 9683888"/>
              <a:gd name="connsiteY63" fmla="*/ 637148 h 743457"/>
              <a:gd name="connsiteX64" fmla="*/ 5767720 w 9683888"/>
              <a:gd name="connsiteY64" fmla="*/ 647737 h 743457"/>
              <a:gd name="connsiteX65" fmla="*/ 5768619 w 9683888"/>
              <a:gd name="connsiteY65" fmla="*/ 645671 h 743457"/>
              <a:gd name="connsiteX66" fmla="*/ 5858696 w 9683888"/>
              <a:gd name="connsiteY66" fmla="*/ 628099 h 743457"/>
              <a:gd name="connsiteX67" fmla="*/ 5935260 w 9683888"/>
              <a:gd name="connsiteY67" fmla="*/ 596904 h 743457"/>
              <a:gd name="connsiteX68" fmla="*/ 5946176 w 9683888"/>
              <a:gd name="connsiteY68" fmla="*/ 597874 h 743457"/>
              <a:gd name="connsiteX69" fmla="*/ 5946447 w 9683888"/>
              <a:gd name="connsiteY69" fmla="*/ 597396 h 743457"/>
              <a:gd name="connsiteX70" fmla="*/ 5958069 w 9683888"/>
              <a:gd name="connsiteY70" fmla="*/ 597432 h 743457"/>
              <a:gd name="connsiteX71" fmla="*/ 5966081 w 9683888"/>
              <a:gd name="connsiteY71" fmla="*/ 599643 h 743457"/>
              <a:gd name="connsiteX72" fmla="*/ 5987259 w 9683888"/>
              <a:gd name="connsiteY72" fmla="*/ 601523 h 743457"/>
              <a:gd name="connsiteX73" fmla="*/ 5994905 w 9683888"/>
              <a:gd name="connsiteY73" fmla="*/ 598873 h 743457"/>
              <a:gd name="connsiteX74" fmla="*/ 6054803 w 9683888"/>
              <a:gd name="connsiteY74" fmla="*/ 541202 h 743457"/>
              <a:gd name="connsiteX75" fmla="*/ 6188672 w 9683888"/>
              <a:gd name="connsiteY75" fmla="*/ 496389 h 743457"/>
              <a:gd name="connsiteX76" fmla="*/ 6323280 w 9683888"/>
              <a:gd name="connsiteY76" fmla="*/ 458013 h 743457"/>
              <a:gd name="connsiteX77" fmla="*/ 6457257 w 9683888"/>
              <a:gd name="connsiteY77" fmla="*/ 414621 h 743457"/>
              <a:gd name="connsiteX78" fmla="*/ 6530019 w 9683888"/>
              <a:gd name="connsiteY78" fmla="*/ 423168 h 743457"/>
              <a:gd name="connsiteX79" fmla="*/ 6626800 w 9683888"/>
              <a:gd name="connsiteY79" fmla="*/ 375078 h 743457"/>
              <a:gd name="connsiteX80" fmla="*/ 6689231 w 9683888"/>
              <a:gd name="connsiteY80" fmla="*/ 353501 h 743457"/>
              <a:gd name="connsiteX81" fmla="*/ 6726440 w 9683888"/>
              <a:gd name="connsiteY81" fmla="*/ 340276 h 743457"/>
              <a:gd name="connsiteX82" fmla="*/ 6835228 w 9683888"/>
              <a:gd name="connsiteY82" fmla="*/ 329393 h 743457"/>
              <a:gd name="connsiteX83" fmla="*/ 7039363 w 9683888"/>
              <a:gd name="connsiteY83" fmla="*/ 370823 h 743457"/>
              <a:gd name="connsiteX84" fmla="*/ 7095156 w 9683888"/>
              <a:gd name="connsiteY84" fmla="*/ 366075 h 743457"/>
              <a:gd name="connsiteX85" fmla="*/ 7187061 w 9683888"/>
              <a:gd name="connsiteY85" fmla="*/ 383876 h 743457"/>
              <a:gd name="connsiteX86" fmla="*/ 7295039 w 9683888"/>
              <a:gd name="connsiteY86" fmla="*/ 355046 h 743457"/>
              <a:gd name="connsiteX87" fmla="*/ 7373651 w 9683888"/>
              <a:gd name="connsiteY87" fmla="*/ 322299 h 743457"/>
              <a:gd name="connsiteX88" fmla="*/ 7418964 w 9683888"/>
              <a:gd name="connsiteY88" fmla="*/ 308685 h 743457"/>
              <a:gd name="connsiteX89" fmla="*/ 7450568 w 9683888"/>
              <a:gd name="connsiteY89" fmla="*/ 293511 h 743457"/>
              <a:gd name="connsiteX90" fmla="*/ 7538380 w 9683888"/>
              <a:gd name="connsiteY90" fmla="*/ 283235 h 743457"/>
              <a:gd name="connsiteX91" fmla="*/ 7786348 w 9683888"/>
              <a:gd name="connsiteY91" fmla="*/ 225377 h 743457"/>
              <a:gd name="connsiteX92" fmla="*/ 7849534 w 9683888"/>
              <a:gd name="connsiteY92" fmla="*/ 245434 h 743457"/>
              <a:gd name="connsiteX93" fmla="*/ 7981165 w 9683888"/>
              <a:gd name="connsiteY93" fmla="*/ 222252 h 743457"/>
              <a:gd name="connsiteX94" fmla="*/ 8171882 w 9683888"/>
              <a:gd name="connsiteY94" fmla="*/ 222497 h 743457"/>
              <a:gd name="connsiteX95" fmla="*/ 8242270 w 9683888"/>
              <a:gd name="connsiteY95" fmla="*/ 180535 h 743457"/>
              <a:gd name="connsiteX96" fmla="*/ 8490152 w 9683888"/>
              <a:gd name="connsiteY96" fmla="*/ 209193 h 743457"/>
              <a:gd name="connsiteX97" fmla="*/ 8622272 w 9683888"/>
              <a:gd name="connsiteY97" fmla="*/ 188859 h 743457"/>
              <a:gd name="connsiteX98" fmla="*/ 8738606 w 9683888"/>
              <a:gd name="connsiteY98" fmla="*/ 208945 h 743457"/>
              <a:gd name="connsiteX99" fmla="*/ 8831307 w 9683888"/>
              <a:gd name="connsiteY99" fmla="*/ 207738 h 743457"/>
              <a:gd name="connsiteX100" fmla="*/ 8891432 w 9683888"/>
              <a:gd name="connsiteY100" fmla="*/ 184510 h 743457"/>
              <a:gd name="connsiteX101" fmla="*/ 8946980 w 9683888"/>
              <a:gd name="connsiteY101" fmla="*/ 145578 h 743457"/>
              <a:gd name="connsiteX102" fmla="*/ 9107760 w 9683888"/>
              <a:gd name="connsiteY102" fmla="*/ 128052 h 743457"/>
              <a:gd name="connsiteX103" fmla="*/ 9195623 w 9683888"/>
              <a:gd name="connsiteY103" fmla="*/ 100212 h 743457"/>
              <a:gd name="connsiteX104" fmla="*/ 9256898 w 9683888"/>
              <a:gd name="connsiteY104" fmla="*/ 73900 h 743457"/>
              <a:gd name="connsiteX105" fmla="*/ 9351740 w 9683888"/>
              <a:gd name="connsiteY105" fmla="*/ 80439 h 743457"/>
              <a:gd name="connsiteX106" fmla="*/ 9539796 w 9683888"/>
              <a:gd name="connsiteY106" fmla="*/ 87069 h 743457"/>
              <a:gd name="connsiteX107" fmla="*/ 9619109 w 9683888"/>
              <a:gd name="connsiteY107" fmla="*/ 39994 h 74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9683888" h="743457">
                <a:moveTo>
                  <a:pt x="9683888" y="0"/>
                </a:moveTo>
                <a:lnTo>
                  <a:pt x="0" y="0"/>
                </a:lnTo>
                <a:lnTo>
                  <a:pt x="0" y="365878"/>
                </a:lnTo>
                <a:lnTo>
                  <a:pt x="11844" y="367909"/>
                </a:lnTo>
                <a:cubicBezTo>
                  <a:pt x="50423" y="374387"/>
                  <a:pt x="87879" y="380746"/>
                  <a:pt x="106208" y="385974"/>
                </a:cubicBezTo>
                <a:cubicBezTo>
                  <a:pt x="119919" y="389979"/>
                  <a:pt x="149687" y="402128"/>
                  <a:pt x="183667" y="399162"/>
                </a:cubicBezTo>
                <a:cubicBezTo>
                  <a:pt x="228274" y="394575"/>
                  <a:pt x="256969" y="398315"/>
                  <a:pt x="292430" y="390408"/>
                </a:cubicBezTo>
                <a:cubicBezTo>
                  <a:pt x="325377" y="395694"/>
                  <a:pt x="374510" y="420053"/>
                  <a:pt x="386942" y="395582"/>
                </a:cubicBezTo>
                <a:cubicBezTo>
                  <a:pt x="400429" y="416427"/>
                  <a:pt x="451168" y="399411"/>
                  <a:pt x="485751" y="408404"/>
                </a:cubicBezTo>
                <a:cubicBezTo>
                  <a:pt x="520399" y="423586"/>
                  <a:pt x="570416" y="404235"/>
                  <a:pt x="604107" y="418647"/>
                </a:cubicBezTo>
                <a:cubicBezTo>
                  <a:pt x="633631" y="425521"/>
                  <a:pt x="672063" y="446364"/>
                  <a:pt x="694081" y="449524"/>
                </a:cubicBezTo>
                <a:cubicBezTo>
                  <a:pt x="700528" y="463278"/>
                  <a:pt x="713487" y="450700"/>
                  <a:pt x="762452" y="456090"/>
                </a:cubicBezTo>
                <a:cubicBezTo>
                  <a:pt x="811417" y="461479"/>
                  <a:pt x="935420" y="470466"/>
                  <a:pt x="987872" y="481862"/>
                </a:cubicBezTo>
                <a:cubicBezTo>
                  <a:pt x="1018493" y="475799"/>
                  <a:pt x="1019470" y="516810"/>
                  <a:pt x="1077163" y="524467"/>
                </a:cubicBezTo>
                <a:cubicBezTo>
                  <a:pt x="1124222" y="535807"/>
                  <a:pt x="1202940" y="574855"/>
                  <a:pt x="1258716" y="587975"/>
                </a:cubicBezTo>
                <a:cubicBezTo>
                  <a:pt x="1274181" y="586466"/>
                  <a:pt x="1286859" y="589632"/>
                  <a:pt x="1298056" y="595413"/>
                </a:cubicBezTo>
                <a:lnTo>
                  <a:pt x="1327017" y="617412"/>
                </a:lnTo>
                <a:lnTo>
                  <a:pt x="1347909" y="620209"/>
                </a:lnTo>
                <a:cubicBezTo>
                  <a:pt x="1377004" y="628445"/>
                  <a:pt x="1394712" y="616344"/>
                  <a:pt x="1421792" y="626139"/>
                </a:cubicBezTo>
                <a:cubicBezTo>
                  <a:pt x="1466260" y="647543"/>
                  <a:pt x="1506099" y="610975"/>
                  <a:pt x="1519789" y="645011"/>
                </a:cubicBezTo>
                <a:cubicBezTo>
                  <a:pt x="1556219" y="665699"/>
                  <a:pt x="1578776" y="668950"/>
                  <a:pt x="1620886" y="687715"/>
                </a:cubicBezTo>
                <a:cubicBezTo>
                  <a:pt x="1658228" y="693647"/>
                  <a:pt x="1636224" y="694371"/>
                  <a:pt x="1676745" y="690130"/>
                </a:cubicBezTo>
                <a:cubicBezTo>
                  <a:pt x="1713709" y="697532"/>
                  <a:pt x="1774627" y="701403"/>
                  <a:pt x="1832228" y="690860"/>
                </a:cubicBezTo>
                <a:cubicBezTo>
                  <a:pt x="1866586" y="689181"/>
                  <a:pt x="1949046" y="755765"/>
                  <a:pt x="1980464" y="704858"/>
                </a:cubicBezTo>
                <a:cubicBezTo>
                  <a:pt x="2001472" y="716610"/>
                  <a:pt x="2020758" y="710467"/>
                  <a:pt x="2051150" y="711187"/>
                </a:cubicBezTo>
                <a:cubicBezTo>
                  <a:pt x="2081543" y="711907"/>
                  <a:pt x="2117567" y="736153"/>
                  <a:pt x="2162824" y="709178"/>
                </a:cubicBezTo>
                <a:cubicBezTo>
                  <a:pt x="2219712" y="701824"/>
                  <a:pt x="2181421" y="742368"/>
                  <a:pt x="2259859" y="718188"/>
                </a:cubicBezTo>
                <a:cubicBezTo>
                  <a:pt x="2296623" y="733933"/>
                  <a:pt x="2337412" y="741012"/>
                  <a:pt x="2378290" y="738748"/>
                </a:cubicBezTo>
                <a:cubicBezTo>
                  <a:pt x="2380041" y="725410"/>
                  <a:pt x="2399659" y="741017"/>
                  <a:pt x="2407828" y="743457"/>
                </a:cubicBezTo>
                <a:cubicBezTo>
                  <a:pt x="2406113" y="735180"/>
                  <a:pt x="2421642" y="728742"/>
                  <a:pt x="2428936" y="734697"/>
                </a:cubicBezTo>
                <a:cubicBezTo>
                  <a:pt x="2468648" y="720822"/>
                  <a:pt x="2584275" y="677579"/>
                  <a:pt x="2646106" y="660204"/>
                </a:cubicBezTo>
                <a:cubicBezTo>
                  <a:pt x="2706894" y="652346"/>
                  <a:pt x="2738390" y="612318"/>
                  <a:pt x="2799920" y="630451"/>
                </a:cubicBezTo>
                <a:cubicBezTo>
                  <a:pt x="2856798" y="622940"/>
                  <a:pt x="2902940" y="602232"/>
                  <a:pt x="2953556" y="607173"/>
                </a:cubicBezTo>
                <a:cubicBezTo>
                  <a:pt x="2970626" y="593247"/>
                  <a:pt x="2988095" y="586399"/>
                  <a:pt x="3009839" y="601743"/>
                </a:cubicBezTo>
                <a:cubicBezTo>
                  <a:pt x="3046166" y="594868"/>
                  <a:pt x="3085682" y="586046"/>
                  <a:pt x="3115016" y="584982"/>
                </a:cubicBezTo>
                <a:cubicBezTo>
                  <a:pt x="3144992" y="587935"/>
                  <a:pt x="3158740" y="599045"/>
                  <a:pt x="3185844" y="595356"/>
                </a:cubicBezTo>
                <a:cubicBezTo>
                  <a:pt x="3209939" y="576197"/>
                  <a:pt x="3221731" y="614583"/>
                  <a:pt x="3246013" y="592418"/>
                </a:cubicBezTo>
                <a:cubicBezTo>
                  <a:pt x="3228976" y="565486"/>
                  <a:pt x="3320172" y="599686"/>
                  <a:pt x="3313565" y="574138"/>
                </a:cubicBezTo>
                <a:cubicBezTo>
                  <a:pt x="3341586" y="564515"/>
                  <a:pt x="3371901" y="555346"/>
                  <a:pt x="3414143" y="553730"/>
                </a:cubicBezTo>
                <a:cubicBezTo>
                  <a:pt x="3463229" y="557630"/>
                  <a:pt x="3476532" y="539673"/>
                  <a:pt x="3552895" y="548563"/>
                </a:cubicBezTo>
                <a:cubicBezTo>
                  <a:pt x="3620356" y="561042"/>
                  <a:pt x="3688830" y="574962"/>
                  <a:pt x="3753012" y="599520"/>
                </a:cubicBezTo>
                <a:cubicBezTo>
                  <a:pt x="3769580" y="615048"/>
                  <a:pt x="3777112" y="602961"/>
                  <a:pt x="3804392" y="604131"/>
                </a:cubicBezTo>
                <a:cubicBezTo>
                  <a:pt x="3831672" y="605301"/>
                  <a:pt x="3878076" y="605222"/>
                  <a:pt x="3916696" y="606540"/>
                </a:cubicBezTo>
                <a:cubicBezTo>
                  <a:pt x="3970533" y="603881"/>
                  <a:pt x="3981244" y="618066"/>
                  <a:pt x="4063849" y="604058"/>
                </a:cubicBezTo>
                <a:cubicBezTo>
                  <a:pt x="4074473" y="605185"/>
                  <a:pt x="4134611" y="589365"/>
                  <a:pt x="4172179" y="592355"/>
                </a:cubicBezTo>
                <a:cubicBezTo>
                  <a:pt x="4180554" y="576172"/>
                  <a:pt x="4255433" y="602075"/>
                  <a:pt x="4276294" y="587119"/>
                </a:cubicBezTo>
                <a:cubicBezTo>
                  <a:pt x="4326119" y="586973"/>
                  <a:pt x="4361692" y="573867"/>
                  <a:pt x="4411090" y="575600"/>
                </a:cubicBezTo>
                <a:cubicBezTo>
                  <a:pt x="4465125" y="575500"/>
                  <a:pt x="4518088" y="570805"/>
                  <a:pt x="4540465" y="567464"/>
                </a:cubicBezTo>
                <a:lnTo>
                  <a:pt x="4545352" y="555554"/>
                </a:lnTo>
                <a:lnTo>
                  <a:pt x="4564014" y="553660"/>
                </a:lnTo>
                <a:lnTo>
                  <a:pt x="4568602" y="550913"/>
                </a:lnTo>
                <a:cubicBezTo>
                  <a:pt x="4577353" y="545618"/>
                  <a:pt x="4586105" y="540734"/>
                  <a:pt x="4595289" y="537407"/>
                </a:cubicBezTo>
                <a:cubicBezTo>
                  <a:pt x="4623104" y="537511"/>
                  <a:pt x="4660764" y="533229"/>
                  <a:pt x="4739026" y="532483"/>
                </a:cubicBezTo>
                <a:cubicBezTo>
                  <a:pt x="4806238" y="527255"/>
                  <a:pt x="4944577" y="524439"/>
                  <a:pt x="5061335" y="545635"/>
                </a:cubicBezTo>
                <a:cubicBezTo>
                  <a:pt x="5167156" y="553533"/>
                  <a:pt x="5251789" y="586167"/>
                  <a:pt x="5338634" y="595754"/>
                </a:cubicBezTo>
                <a:cubicBezTo>
                  <a:pt x="5415763" y="589622"/>
                  <a:pt x="5434719" y="609365"/>
                  <a:pt x="5529430" y="606335"/>
                </a:cubicBezTo>
                <a:cubicBezTo>
                  <a:pt x="5534498" y="613561"/>
                  <a:pt x="5597157" y="603269"/>
                  <a:pt x="5604039" y="607676"/>
                </a:cubicBezTo>
                <a:lnTo>
                  <a:pt x="5625281" y="617253"/>
                </a:lnTo>
                <a:lnTo>
                  <a:pt x="5628138" y="615483"/>
                </a:lnTo>
                <a:cubicBezTo>
                  <a:pt x="5640641" y="612245"/>
                  <a:pt x="5648217" y="613966"/>
                  <a:pt x="5653593" y="617873"/>
                </a:cubicBezTo>
                <a:lnTo>
                  <a:pt x="5658658" y="624279"/>
                </a:lnTo>
                <a:lnTo>
                  <a:pt x="5675963" y="627762"/>
                </a:lnTo>
                <a:lnTo>
                  <a:pt x="5709625" y="639593"/>
                </a:lnTo>
                <a:lnTo>
                  <a:pt x="5716324" y="637148"/>
                </a:lnTo>
                <a:lnTo>
                  <a:pt x="5767720" y="647737"/>
                </a:lnTo>
                <a:lnTo>
                  <a:pt x="5768619" y="645671"/>
                </a:lnTo>
                <a:cubicBezTo>
                  <a:pt x="5776130" y="642927"/>
                  <a:pt x="5830922" y="636226"/>
                  <a:pt x="5858696" y="628099"/>
                </a:cubicBezTo>
                <a:lnTo>
                  <a:pt x="5935260" y="596904"/>
                </a:lnTo>
                <a:lnTo>
                  <a:pt x="5946176" y="597874"/>
                </a:lnTo>
                <a:lnTo>
                  <a:pt x="5946447" y="597396"/>
                </a:lnTo>
                <a:cubicBezTo>
                  <a:pt x="5948934" y="596546"/>
                  <a:pt x="5952567" y="596468"/>
                  <a:pt x="5958069" y="597432"/>
                </a:cubicBezTo>
                <a:lnTo>
                  <a:pt x="5966081" y="599643"/>
                </a:lnTo>
                <a:lnTo>
                  <a:pt x="5987259" y="601523"/>
                </a:lnTo>
                <a:lnTo>
                  <a:pt x="5994905" y="598873"/>
                </a:lnTo>
                <a:cubicBezTo>
                  <a:pt x="6020610" y="579716"/>
                  <a:pt x="6016968" y="560235"/>
                  <a:pt x="6054803" y="541202"/>
                </a:cubicBezTo>
                <a:cubicBezTo>
                  <a:pt x="6108247" y="527358"/>
                  <a:pt x="6130976" y="484538"/>
                  <a:pt x="6188672" y="496389"/>
                </a:cubicBezTo>
                <a:cubicBezTo>
                  <a:pt x="6238659" y="483279"/>
                  <a:pt x="6277194" y="458153"/>
                  <a:pt x="6323280" y="458013"/>
                </a:cubicBezTo>
                <a:cubicBezTo>
                  <a:pt x="6368044" y="444385"/>
                  <a:pt x="6422801" y="420428"/>
                  <a:pt x="6457257" y="414621"/>
                </a:cubicBezTo>
                <a:cubicBezTo>
                  <a:pt x="6483424" y="410645"/>
                  <a:pt x="6508964" y="423228"/>
                  <a:pt x="6530019" y="423168"/>
                </a:cubicBezTo>
                <a:cubicBezTo>
                  <a:pt x="6558276" y="416578"/>
                  <a:pt x="6600264" y="386690"/>
                  <a:pt x="6626800" y="375078"/>
                </a:cubicBezTo>
                <a:cubicBezTo>
                  <a:pt x="6664418" y="400828"/>
                  <a:pt x="6655535" y="354302"/>
                  <a:pt x="6689231" y="353501"/>
                </a:cubicBezTo>
                <a:cubicBezTo>
                  <a:pt x="6708837" y="361122"/>
                  <a:pt x="6719642" y="359485"/>
                  <a:pt x="6726440" y="340276"/>
                </a:cubicBezTo>
                <a:cubicBezTo>
                  <a:pt x="6818329" y="378763"/>
                  <a:pt x="6765502" y="328183"/>
                  <a:pt x="6835228" y="329393"/>
                </a:cubicBezTo>
                <a:cubicBezTo>
                  <a:pt x="6897464" y="335048"/>
                  <a:pt x="6962224" y="329085"/>
                  <a:pt x="7039363" y="370823"/>
                </a:cubicBezTo>
                <a:cubicBezTo>
                  <a:pt x="7056368" y="384567"/>
                  <a:pt x="7070539" y="363899"/>
                  <a:pt x="7095156" y="366075"/>
                </a:cubicBezTo>
                <a:cubicBezTo>
                  <a:pt x="7119772" y="368250"/>
                  <a:pt x="7153748" y="385714"/>
                  <a:pt x="7187061" y="383876"/>
                </a:cubicBezTo>
                <a:cubicBezTo>
                  <a:pt x="7242115" y="377604"/>
                  <a:pt x="7270954" y="334249"/>
                  <a:pt x="7295039" y="355046"/>
                </a:cubicBezTo>
                <a:cubicBezTo>
                  <a:pt x="7320104" y="344159"/>
                  <a:pt x="7343179" y="301443"/>
                  <a:pt x="7373651" y="322299"/>
                </a:cubicBezTo>
                <a:cubicBezTo>
                  <a:pt x="7367160" y="298575"/>
                  <a:pt x="7410095" y="329040"/>
                  <a:pt x="7418964" y="308685"/>
                </a:cubicBezTo>
                <a:cubicBezTo>
                  <a:pt x="7424243" y="291807"/>
                  <a:pt x="7438503" y="297117"/>
                  <a:pt x="7450568" y="293511"/>
                </a:cubicBezTo>
                <a:cubicBezTo>
                  <a:pt x="7461276" y="277652"/>
                  <a:pt x="7519437" y="275664"/>
                  <a:pt x="7538380" y="283235"/>
                </a:cubicBezTo>
                <a:cubicBezTo>
                  <a:pt x="7594343" y="271879"/>
                  <a:pt x="7734488" y="231676"/>
                  <a:pt x="7786348" y="225377"/>
                </a:cubicBezTo>
                <a:cubicBezTo>
                  <a:pt x="7797693" y="277094"/>
                  <a:pt x="7847327" y="236176"/>
                  <a:pt x="7849534" y="245434"/>
                </a:cubicBezTo>
                <a:cubicBezTo>
                  <a:pt x="7894253" y="231282"/>
                  <a:pt x="7937937" y="238796"/>
                  <a:pt x="7981165" y="222252"/>
                </a:cubicBezTo>
                <a:cubicBezTo>
                  <a:pt x="8066564" y="234459"/>
                  <a:pt x="8127007" y="235277"/>
                  <a:pt x="8171882" y="222497"/>
                </a:cubicBezTo>
                <a:cubicBezTo>
                  <a:pt x="8183092" y="205785"/>
                  <a:pt x="8217423" y="177145"/>
                  <a:pt x="8242270" y="180535"/>
                </a:cubicBezTo>
                <a:cubicBezTo>
                  <a:pt x="8294138" y="178846"/>
                  <a:pt x="8410926" y="208334"/>
                  <a:pt x="8490152" y="209193"/>
                </a:cubicBezTo>
                <a:cubicBezTo>
                  <a:pt x="8558493" y="195433"/>
                  <a:pt x="8564727" y="233466"/>
                  <a:pt x="8622272" y="188859"/>
                </a:cubicBezTo>
                <a:cubicBezTo>
                  <a:pt x="8659556" y="191317"/>
                  <a:pt x="8666988" y="178214"/>
                  <a:pt x="8738606" y="208945"/>
                </a:cubicBezTo>
                <a:cubicBezTo>
                  <a:pt x="8769507" y="208543"/>
                  <a:pt x="8800406" y="224019"/>
                  <a:pt x="8831307" y="207738"/>
                </a:cubicBezTo>
                <a:cubicBezTo>
                  <a:pt x="8836477" y="191612"/>
                  <a:pt x="8870109" y="182455"/>
                  <a:pt x="8891432" y="184510"/>
                </a:cubicBezTo>
                <a:cubicBezTo>
                  <a:pt x="8876795" y="135260"/>
                  <a:pt x="8938553" y="173381"/>
                  <a:pt x="8946980" y="145578"/>
                </a:cubicBezTo>
                <a:cubicBezTo>
                  <a:pt x="9010957" y="156064"/>
                  <a:pt x="9046552" y="157746"/>
                  <a:pt x="9107760" y="128052"/>
                </a:cubicBezTo>
                <a:cubicBezTo>
                  <a:pt x="9135191" y="151813"/>
                  <a:pt x="9184204" y="114911"/>
                  <a:pt x="9195623" y="100212"/>
                </a:cubicBezTo>
                <a:cubicBezTo>
                  <a:pt x="9222736" y="85917"/>
                  <a:pt x="9230892" y="98248"/>
                  <a:pt x="9256898" y="73900"/>
                </a:cubicBezTo>
                <a:cubicBezTo>
                  <a:pt x="9276443" y="63724"/>
                  <a:pt x="9334001" y="80454"/>
                  <a:pt x="9351740" y="80439"/>
                </a:cubicBezTo>
                <a:cubicBezTo>
                  <a:pt x="9398889" y="82633"/>
                  <a:pt x="9473718" y="102566"/>
                  <a:pt x="9539796" y="87069"/>
                </a:cubicBezTo>
                <a:cubicBezTo>
                  <a:pt x="9565852" y="70987"/>
                  <a:pt x="9591569" y="56211"/>
                  <a:pt x="9619109" y="39994"/>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1" name="Freeform: Shape 70">
            <a:extLst>
              <a:ext uri="{FF2B5EF4-FFF2-40B4-BE49-F238E27FC236}">
                <a16:creationId xmlns:a16="http://schemas.microsoft.com/office/drawing/2014/main" id="{CC7BCC73-A901-44EB-B0E7-879E19267A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779827"/>
            <a:ext cx="10680562" cy="1078174"/>
          </a:xfrm>
          <a:custGeom>
            <a:avLst/>
            <a:gdLst>
              <a:gd name="connsiteX0" fmla="*/ 3617689 w 10680562"/>
              <a:gd name="connsiteY0" fmla="*/ 0 h 1605023"/>
              <a:gd name="connsiteX1" fmla="*/ 3635901 w 10680562"/>
              <a:gd name="connsiteY1" fmla="*/ 7738 h 1605023"/>
              <a:gd name="connsiteX2" fmla="*/ 3690891 w 10680562"/>
              <a:gd name="connsiteY2" fmla="*/ 7049 h 1605023"/>
              <a:gd name="connsiteX3" fmla="*/ 3832247 w 10680562"/>
              <a:gd name="connsiteY3" fmla="*/ 13937 h 1605023"/>
              <a:gd name="connsiteX4" fmla="*/ 3999111 w 10680562"/>
              <a:gd name="connsiteY4" fmla="*/ 44624 h 1605023"/>
              <a:gd name="connsiteX5" fmla="*/ 4034676 w 10680562"/>
              <a:gd name="connsiteY5" fmla="*/ 48775 h 1605023"/>
              <a:gd name="connsiteX6" fmla="*/ 4065394 w 10680562"/>
              <a:gd name="connsiteY6" fmla="*/ 42879 h 1605023"/>
              <a:gd name="connsiteX7" fmla="*/ 4072648 w 10680562"/>
              <a:gd name="connsiteY7" fmla="*/ 33262 h 1605023"/>
              <a:gd name="connsiteX8" fmla="*/ 4092232 w 10680562"/>
              <a:gd name="connsiteY8" fmla="*/ 34026 h 1605023"/>
              <a:gd name="connsiteX9" fmla="*/ 4097470 w 10680562"/>
              <a:gd name="connsiteY9" fmla="*/ 32252 h 1605023"/>
              <a:gd name="connsiteX10" fmla="*/ 4127488 w 10680562"/>
              <a:gd name="connsiteY10" fmla="*/ 24056 h 1605023"/>
              <a:gd name="connsiteX11" fmla="*/ 4190803 w 10680562"/>
              <a:gd name="connsiteY11" fmla="*/ 55685 h 1605023"/>
              <a:gd name="connsiteX12" fmla="*/ 4269333 w 10680562"/>
              <a:gd name="connsiteY12" fmla="*/ 54186 h 1605023"/>
              <a:gd name="connsiteX13" fmla="*/ 4481486 w 10680562"/>
              <a:gd name="connsiteY13" fmla="*/ 116915 h 1605023"/>
              <a:gd name="connsiteX14" fmla="*/ 4651418 w 10680562"/>
              <a:gd name="connsiteY14" fmla="*/ 150071 h 1605023"/>
              <a:gd name="connsiteX15" fmla="*/ 4863575 w 10680562"/>
              <a:gd name="connsiteY15" fmla="*/ 175458 h 1605023"/>
              <a:gd name="connsiteX16" fmla="*/ 5013635 w 10680562"/>
              <a:gd name="connsiteY16" fmla="*/ 213928 h 1605023"/>
              <a:gd name="connsiteX17" fmla="*/ 5203044 w 10680562"/>
              <a:gd name="connsiteY17" fmla="*/ 228946 h 1605023"/>
              <a:gd name="connsiteX18" fmla="*/ 5207070 w 10680562"/>
              <a:gd name="connsiteY18" fmla="*/ 235105 h 1605023"/>
              <a:gd name="connsiteX19" fmla="*/ 5224253 w 10680562"/>
              <a:gd name="connsiteY19" fmla="*/ 240320 h 1605023"/>
              <a:gd name="connsiteX20" fmla="*/ 5256736 w 10680562"/>
              <a:gd name="connsiteY20" fmla="*/ 254811 h 1605023"/>
              <a:gd name="connsiteX21" fmla="*/ 5264095 w 10680562"/>
              <a:gd name="connsiteY21" fmla="*/ 253567 h 1605023"/>
              <a:gd name="connsiteX22" fmla="*/ 5315084 w 10680562"/>
              <a:gd name="connsiteY22" fmla="*/ 269264 h 1605023"/>
              <a:gd name="connsiteX23" fmla="*/ 5316393 w 10680562"/>
              <a:gd name="connsiteY23" fmla="*/ 267603 h 1605023"/>
              <a:gd name="connsiteX24" fmla="*/ 5333427 w 10680562"/>
              <a:gd name="connsiteY24" fmla="*/ 263823 h 1605023"/>
              <a:gd name="connsiteX25" fmla="*/ 5364589 w 10680562"/>
              <a:gd name="connsiteY25" fmla="*/ 260882 h 1605023"/>
              <a:gd name="connsiteX26" fmla="*/ 5443973 w 10680562"/>
              <a:gd name="connsiteY26" fmla="*/ 230866 h 1605023"/>
              <a:gd name="connsiteX27" fmla="*/ 5497201 w 10680562"/>
              <a:gd name="connsiteY27" fmla="*/ 247023 h 1605023"/>
              <a:gd name="connsiteX28" fmla="*/ 5508269 w 10680562"/>
              <a:gd name="connsiteY28" fmla="*/ 249256 h 1605023"/>
              <a:gd name="connsiteX29" fmla="*/ 5508636 w 10680562"/>
              <a:gd name="connsiteY29" fmla="*/ 248880 h 1605023"/>
              <a:gd name="connsiteX30" fmla="*/ 5520606 w 10680562"/>
              <a:gd name="connsiteY30" fmla="*/ 250400 h 1605023"/>
              <a:gd name="connsiteX31" fmla="*/ 5528451 w 10680562"/>
              <a:gd name="connsiteY31" fmla="*/ 253330 h 1605023"/>
              <a:gd name="connsiteX32" fmla="*/ 5549923 w 10680562"/>
              <a:gd name="connsiteY32" fmla="*/ 257662 h 1605023"/>
              <a:gd name="connsiteX33" fmla="*/ 5558295 w 10680562"/>
              <a:gd name="connsiteY33" fmla="*/ 256364 h 1605023"/>
              <a:gd name="connsiteX34" fmla="*/ 5664799 w 10680562"/>
              <a:gd name="connsiteY34" fmla="*/ 278924 h 1605023"/>
              <a:gd name="connsiteX35" fmla="*/ 5796160 w 10680562"/>
              <a:gd name="connsiteY35" fmla="*/ 307979 h 1605023"/>
              <a:gd name="connsiteX36" fmla="*/ 5897647 w 10680562"/>
              <a:gd name="connsiteY36" fmla="*/ 339431 h 1605023"/>
              <a:gd name="connsiteX37" fmla="*/ 5978838 w 10680562"/>
              <a:gd name="connsiteY37" fmla="*/ 367970 h 1605023"/>
              <a:gd name="connsiteX38" fmla="*/ 6050367 w 10680562"/>
              <a:gd name="connsiteY38" fmla="*/ 386341 h 1605023"/>
              <a:gd name="connsiteX39" fmla="*/ 6140609 w 10680562"/>
              <a:gd name="connsiteY39" fmla="*/ 385135 h 1605023"/>
              <a:gd name="connsiteX40" fmla="*/ 6302950 w 10680562"/>
              <a:gd name="connsiteY40" fmla="*/ 448183 h 1605023"/>
              <a:gd name="connsiteX41" fmla="*/ 6308533 w 10680562"/>
              <a:gd name="connsiteY41" fmla="*/ 448551 h 1605023"/>
              <a:gd name="connsiteX42" fmla="*/ 6340278 w 10680562"/>
              <a:gd name="connsiteY42" fmla="*/ 468555 h 1605023"/>
              <a:gd name="connsiteX43" fmla="*/ 6341685 w 10680562"/>
              <a:gd name="connsiteY43" fmla="*/ 467587 h 1605023"/>
              <a:gd name="connsiteX44" fmla="*/ 6354862 w 10680562"/>
              <a:gd name="connsiteY44" fmla="*/ 467794 h 1605023"/>
              <a:gd name="connsiteX45" fmla="*/ 6377840 w 10680562"/>
              <a:gd name="connsiteY45" fmla="*/ 471024 h 1605023"/>
              <a:gd name="connsiteX46" fmla="*/ 6442804 w 10680562"/>
              <a:gd name="connsiteY46" fmla="*/ 463091 h 1605023"/>
              <a:gd name="connsiteX47" fmla="*/ 6476009 w 10680562"/>
              <a:gd name="connsiteY47" fmla="*/ 483807 h 1605023"/>
              <a:gd name="connsiteX48" fmla="*/ 6483237 w 10680562"/>
              <a:gd name="connsiteY48" fmla="*/ 487308 h 1605023"/>
              <a:gd name="connsiteX49" fmla="*/ 6483605 w 10680562"/>
              <a:gd name="connsiteY49" fmla="*/ 487102 h 1605023"/>
              <a:gd name="connsiteX50" fmla="*/ 6491673 w 10680562"/>
              <a:gd name="connsiteY50" fmla="*/ 490243 h 1605023"/>
              <a:gd name="connsiteX51" fmla="*/ 6496411 w 10680562"/>
              <a:gd name="connsiteY51" fmla="*/ 493689 h 1605023"/>
              <a:gd name="connsiteX52" fmla="*/ 6510429 w 10680562"/>
              <a:gd name="connsiteY52" fmla="*/ 500479 h 1605023"/>
              <a:gd name="connsiteX53" fmla="*/ 6516750 w 10680562"/>
              <a:gd name="connsiteY53" fmla="*/ 500983 h 1605023"/>
              <a:gd name="connsiteX54" fmla="*/ 6580199 w 10680562"/>
              <a:gd name="connsiteY54" fmla="*/ 483318 h 1605023"/>
              <a:gd name="connsiteX55" fmla="*/ 6690237 w 10680562"/>
              <a:gd name="connsiteY55" fmla="*/ 493051 h 1605023"/>
              <a:gd name="connsiteX56" fmla="*/ 6798356 w 10680562"/>
              <a:gd name="connsiteY56" fmla="*/ 506748 h 1605023"/>
              <a:gd name="connsiteX57" fmla="*/ 6837102 w 10680562"/>
              <a:gd name="connsiteY57" fmla="*/ 513677 h 1605023"/>
              <a:gd name="connsiteX58" fmla="*/ 6907934 w 10680562"/>
              <a:gd name="connsiteY58" fmla="*/ 517339 h 1605023"/>
              <a:gd name="connsiteX59" fmla="*/ 6941474 w 10680562"/>
              <a:gd name="connsiteY59" fmla="*/ 513632 h 1605023"/>
              <a:gd name="connsiteX60" fmla="*/ 6942754 w 10680562"/>
              <a:gd name="connsiteY60" fmla="*/ 514394 h 1605023"/>
              <a:gd name="connsiteX61" fmla="*/ 6946363 w 10680562"/>
              <a:gd name="connsiteY61" fmla="*/ 511066 h 1605023"/>
              <a:gd name="connsiteX62" fmla="*/ 6952592 w 10680562"/>
              <a:gd name="connsiteY62" fmla="*/ 510252 h 1605023"/>
              <a:gd name="connsiteX63" fmla="*/ 6968398 w 10680562"/>
              <a:gd name="connsiteY63" fmla="*/ 513946 h 1605023"/>
              <a:gd name="connsiteX64" fmla="*/ 6974142 w 10680562"/>
              <a:gd name="connsiteY64" fmla="*/ 516310 h 1605023"/>
              <a:gd name="connsiteX65" fmla="*/ 6982971 w 10680562"/>
              <a:gd name="connsiteY65" fmla="*/ 517694 h 1605023"/>
              <a:gd name="connsiteX66" fmla="*/ 6983252 w 10680562"/>
              <a:gd name="connsiteY66" fmla="*/ 517416 h 1605023"/>
              <a:gd name="connsiteX67" fmla="*/ 6991400 w 10680562"/>
              <a:gd name="connsiteY67" fmla="*/ 519321 h 1605023"/>
              <a:gd name="connsiteX68" fmla="*/ 7030460 w 10680562"/>
              <a:gd name="connsiteY68" fmla="*/ 532556 h 1605023"/>
              <a:gd name="connsiteX69" fmla="*/ 7089916 w 10680562"/>
              <a:gd name="connsiteY69" fmla="*/ 511503 h 1605023"/>
              <a:gd name="connsiteX70" fmla="*/ 7113059 w 10680562"/>
              <a:gd name="connsiteY70" fmla="*/ 509904 h 1605023"/>
              <a:gd name="connsiteX71" fmla="*/ 7125755 w 10680562"/>
              <a:gd name="connsiteY71" fmla="*/ 507393 h 1605023"/>
              <a:gd name="connsiteX72" fmla="*/ 7126765 w 10680562"/>
              <a:gd name="connsiteY72" fmla="*/ 506166 h 1605023"/>
              <a:gd name="connsiteX73" fmla="*/ 7164175 w 10680562"/>
              <a:gd name="connsiteY73" fmla="*/ 519011 h 1605023"/>
              <a:gd name="connsiteX74" fmla="*/ 7169654 w 10680562"/>
              <a:gd name="connsiteY74" fmla="*/ 518219 h 1605023"/>
              <a:gd name="connsiteX75" fmla="*/ 7193386 w 10680562"/>
              <a:gd name="connsiteY75" fmla="*/ 529788 h 1605023"/>
              <a:gd name="connsiteX76" fmla="*/ 7205997 w 10680562"/>
              <a:gd name="connsiteY76" fmla="*/ 534060 h 1605023"/>
              <a:gd name="connsiteX77" fmla="*/ 7208842 w 10680562"/>
              <a:gd name="connsiteY77" fmla="*/ 538783 h 1605023"/>
              <a:gd name="connsiteX78" fmla="*/ 7227817 w 10680562"/>
              <a:gd name="connsiteY78" fmla="*/ 543304 h 1605023"/>
              <a:gd name="connsiteX79" fmla="*/ 7230267 w 10680562"/>
              <a:gd name="connsiteY79" fmla="*/ 542497 h 1605023"/>
              <a:gd name="connsiteX80" fmla="*/ 7244913 w 10680562"/>
              <a:gd name="connsiteY80" fmla="*/ 551160 h 1605023"/>
              <a:gd name="connsiteX81" fmla="*/ 7255970 w 10680562"/>
              <a:gd name="connsiteY81" fmla="*/ 564383 h 1605023"/>
              <a:gd name="connsiteX82" fmla="*/ 7421156 w 10680562"/>
              <a:gd name="connsiteY82" fmla="*/ 584155 h 1605023"/>
              <a:gd name="connsiteX83" fmla="*/ 7553166 w 10680562"/>
              <a:gd name="connsiteY83" fmla="*/ 653085 h 1605023"/>
              <a:gd name="connsiteX84" fmla="*/ 7643092 w 10680562"/>
              <a:gd name="connsiteY84" fmla="*/ 662482 h 1605023"/>
              <a:gd name="connsiteX85" fmla="*/ 7896429 w 10680562"/>
              <a:gd name="connsiteY85" fmla="*/ 689054 h 1605023"/>
              <a:gd name="connsiteX86" fmla="*/ 7954620 w 10680562"/>
              <a:gd name="connsiteY86" fmla="*/ 689481 h 1605023"/>
              <a:gd name="connsiteX87" fmla="*/ 8000803 w 10680562"/>
              <a:gd name="connsiteY87" fmla="*/ 714583 h 1605023"/>
              <a:gd name="connsiteX88" fmla="*/ 8023216 w 10680562"/>
              <a:gd name="connsiteY88" fmla="*/ 709000 h 1605023"/>
              <a:gd name="connsiteX89" fmla="*/ 8027136 w 10680562"/>
              <a:gd name="connsiteY89" fmla="*/ 707765 h 1605023"/>
              <a:gd name="connsiteX90" fmla="*/ 8041622 w 10680562"/>
              <a:gd name="connsiteY90" fmla="*/ 708731 h 1605023"/>
              <a:gd name="connsiteX91" fmla="*/ 8047209 w 10680562"/>
              <a:gd name="connsiteY91" fmla="*/ 701624 h 1605023"/>
              <a:gd name="connsiteX92" fmla="*/ 8070088 w 10680562"/>
              <a:gd name="connsiteY92" fmla="*/ 697789 h 1605023"/>
              <a:gd name="connsiteX93" fmla="*/ 8096332 w 10680562"/>
              <a:gd name="connsiteY93" fmla="*/ 701624 h 1605023"/>
              <a:gd name="connsiteX94" fmla="*/ 8219225 w 10680562"/>
              <a:gd name="connsiteY94" fmla="*/ 728069 h 1605023"/>
              <a:gd name="connsiteX95" fmla="*/ 8293793 w 10680562"/>
              <a:gd name="connsiteY95" fmla="*/ 739200 h 1605023"/>
              <a:gd name="connsiteX96" fmla="*/ 8323753 w 10680562"/>
              <a:gd name="connsiteY96" fmla="*/ 736063 h 1605023"/>
              <a:gd name="connsiteX97" fmla="*/ 8364496 w 10680562"/>
              <a:gd name="connsiteY97" fmla="*/ 736635 h 1605023"/>
              <a:gd name="connsiteX98" fmla="*/ 8437662 w 10680562"/>
              <a:gd name="connsiteY98" fmla="*/ 731942 h 1605023"/>
              <a:gd name="connsiteX99" fmla="*/ 8533764 w 10680562"/>
              <a:gd name="connsiteY99" fmla="*/ 735554 h 1605023"/>
              <a:gd name="connsiteX100" fmla="*/ 8596769 w 10680562"/>
              <a:gd name="connsiteY100" fmla="*/ 769632 h 1605023"/>
              <a:gd name="connsiteX101" fmla="*/ 8604035 w 10680562"/>
              <a:gd name="connsiteY101" fmla="*/ 764982 h 1605023"/>
              <a:gd name="connsiteX102" fmla="*/ 8650929 w 10680562"/>
              <a:gd name="connsiteY102" fmla="*/ 773164 h 1605023"/>
              <a:gd name="connsiteX103" fmla="*/ 8806497 w 10680562"/>
              <a:gd name="connsiteY103" fmla="*/ 839707 h 1605023"/>
              <a:gd name="connsiteX104" fmla="*/ 8898377 w 10680562"/>
              <a:gd name="connsiteY104" fmla="*/ 854651 h 1605023"/>
              <a:gd name="connsiteX105" fmla="*/ 8932389 w 10680562"/>
              <a:gd name="connsiteY105" fmla="*/ 853846 h 1605023"/>
              <a:gd name="connsiteX106" fmla="*/ 8989288 w 10680562"/>
              <a:gd name="connsiteY106" fmla="*/ 852877 h 1605023"/>
              <a:gd name="connsiteX107" fmla="*/ 9035275 w 10680562"/>
              <a:gd name="connsiteY107" fmla="*/ 837110 h 1605023"/>
              <a:gd name="connsiteX108" fmla="*/ 9138626 w 10680562"/>
              <a:gd name="connsiteY108" fmla="*/ 862106 h 1605023"/>
              <a:gd name="connsiteX109" fmla="*/ 9216298 w 10680562"/>
              <a:gd name="connsiteY109" fmla="*/ 858754 h 1605023"/>
              <a:gd name="connsiteX110" fmla="*/ 9259941 w 10680562"/>
              <a:gd name="connsiteY110" fmla="*/ 861843 h 1605023"/>
              <a:gd name="connsiteX111" fmla="*/ 9380407 w 10680562"/>
              <a:gd name="connsiteY111" fmla="*/ 864825 h 1605023"/>
              <a:gd name="connsiteX112" fmla="*/ 9490772 w 10680562"/>
              <a:gd name="connsiteY112" fmla="*/ 901190 h 1605023"/>
              <a:gd name="connsiteX113" fmla="*/ 9584982 w 10680562"/>
              <a:gd name="connsiteY113" fmla="*/ 935980 h 1605023"/>
              <a:gd name="connsiteX114" fmla="*/ 9759797 w 10680562"/>
              <a:gd name="connsiteY114" fmla="*/ 1010923 h 1605023"/>
              <a:gd name="connsiteX115" fmla="*/ 9834455 w 10680562"/>
              <a:gd name="connsiteY115" fmla="*/ 1082908 h 1605023"/>
              <a:gd name="connsiteX116" fmla="*/ 9939504 w 10680562"/>
              <a:gd name="connsiteY116" fmla="*/ 1110614 h 1605023"/>
              <a:gd name="connsiteX117" fmla="*/ 10077001 w 10680562"/>
              <a:gd name="connsiteY117" fmla="*/ 1160906 h 1605023"/>
              <a:gd name="connsiteX118" fmla="*/ 10178431 w 10680562"/>
              <a:gd name="connsiteY118" fmla="*/ 1244920 h 1605023"/>
              <a:gd name="connsiteX119" fmla="*/ 10248658 w 10680562"/>
              <a:gd name="connsiteY119" fmla="*/ 1309335 h 1605023"/>
              <a:gd name="connsiteX120" fmla="*/ 10414709 w 10680562"/>
              <a:gd name="connsiteY120" fmla="*/ 1388645 h 1605023"/>
              <a:gd name="connsiteX121" fmla="*/ 10592469 w 10680562"/>
              <a:gd name="connsiteY121" fmla="*/ 1543828 h 1605023"/>
              <a:gd name="connsiteX122" fmla="*/ 10674941 w 10680562"/>
              <a:gd name="connsiteY122" fmla="*/ 1597388 h 1605023"/>
              <a:gd name="connsiteX123" fmla="*/ 10680562 w 10680562"/>
              <a:gd name="connsiteY123" fmla="*/ 1605023 h 1605023"/>
              <a:gd name="connsiteX124" fmla="*/ 0 w 10680562"/>
              <a:gd name="connsiteY124" fmla="*/ 1605023 h 1605023"/>
              <a:gd name="connsiteX125" fmla="*/ 0 w 10680562"/>
              <a:gd name="connsiteY125" fmla="*/ 415048 h 1605023"/>
              <a:gd name="connsiteX126" fmla="*/ 9656 w 10680562"/>
              <a:gd name="connsiteY126" fmla="*/ 416044 h 1605023"/>
              <a:gd name="connsiteX127" fmla="*/ 179196 w 10680562"/>
              <a:gd name="connsiteY127" fmla="*/ 423071 h 1605023"/>
              <a:gd name="connsiteX128" fmla="*/ 250912 w 10680562"/>
              <a:gd name="connsiteY128" fmla="*/ 408617 h 1605023"/>
              <a:gd name="connsiteX129" fmla="*/ 291375 w 10680562"/>
              <a:gd name="connsiteY129" fmla="*/ 403710 h 1605023"/>
              <a:gd name="connsiteX130" fmla="*/ 320542 w 10680562"/>
              <a:gd name="connsiteY130" fmla="*/ 396592 h 1605023"/>
              <a:gd name="connsiteX131" fmla="*/ 522426 w 10680562"/>
              <a:gd name="connsiteY131" fmla="*/ 407158 h 1605023"/>
              <a:gd name="connsiteX132" fmla="*/ 549068 w 10680562"/>
              <a:gd name="connsiteY132" fmla="*/ 407418 h 1605023"/>
              <a:gd name="connsiteX133" fmla="*/ 571100 w 10680562"/>
              <a:gd name="connsiteY133" fmla="*/ 400562 h 1605023"/>
              <a:gd name="connsiteX134" fmla="*/ 575457 w 10680562"/>
              <a:gd name="connsiteY134" fmla="*/ 392801 h 1605023"/>
              <a:gd name="connsiteX135" fmla="*/ 589968 w 10680562"/>
              <a:gd name="connsiteY135" fmla="*/ 391807 h 1605023"/>
              <a:gd name="connsiteX136" fmla="*/ 593649 w 10680562"/>
              <a:gd name="connsiteY136" fmla="*/ 390062 h 1605023"/>
              <a:gd name="connsiteX137" fmla="*/ 614928 w 10680562"/>
              <a:gd name="connsiteY137" fmla="*/ 381544 h 1605023"/>
              <a:gd name="connsiteX138" fmla="*/ 722580 w 10680562"/>
              <a:gd name="connsiteY138" fmla="*/ 392722 h 1605023"/>
              <a:gd name="connsiteX139" fmla="*/ 946884 w 10680562"/>
              <a:gd name="connsiteY139" fmla="*/ 411854 h 1605023"/>
              <a:gd name="connsiteX140" fmla="*/ 1210905 w 10680562"/>
              <a:gd name="connsiteY140" fmla="*/ 432414 h 1605023"/>
              <a:gd name="connsiteX141" fmla="*/ 1377854 w 10680562"/>
              <a:gd name="connsiteY141" fmla="*/ 429745 h 1605023"/>
              <a:gd name="connsiteX142" fmla="*/ 1391004 w 10680562"/>
              <a:gd name="connsiteY142" fmla="*/ 441307 h 1605023"/>
              <a:gd name="connsiteX143" fmla="*/ 1406953 w 10680562"/>
              <a:gd name="connsiteY143" fmla="*/ 447889 h 1605023"/>
              <a:gd name="connsiteX144" fmla="*/ 1409246 w 10680562"/>
              <a:gd name="connsiteY144" fmla="*/ 446765 h 1605023"/>
              <a:gd name="connsiteX145" fmla="*/ 1428800 w 10680562"/>
              <a:gd name="connsiteY145" fmla="*/ 448677 h 1605023"/>
              <a:gd name="connsiteX146" fmla="*/ 1432402 w 10680562"/>
              <a:gd name="connsiteY146" fmla="*/ 452956 h 1605023"/>
              <a:gd name="connsiteX147" fmla="*/ 1606578 w 10680562"/>
              <a:gd name="connsiteY147" fmla="*/ 430870 h 1605023"/>
              <a:gd name="connsiteX148" fmla="*/ 1647476 w 10680562"/>
              <a:gd name="connsiteY148" fmla="*/ 438687 h 1605023"/>
              <a:gd name="connsiteX149" fmla="*/ 1655866 w 10680562"/>
              <a:gd name="connsiteY149" fmla="*/ 439472 h 1605023"/>
              <a:gd name="connsiteX150" fmla="*/ 1656096 w 10680562"/>
              <a:gd name="connsiteY150" fmla="*/ 439162 h 1605023"/>
              <a:gd name="connsiteX151" fmla="*/ 1670708 w 10680562"/>
              <a:gd name="connsiteY151" fmla="*/ 412530 h 1605023"/>
              <a:gd name="connsiteX152" fmla="*/ 1737953 w 10680562"/>
              <a:gd name="connsiteY152" fmla="*/ 399496 h 1605023"/>
              <a:gd name="connsiteX153" fmla="*/ 1848192 w 10680562"/>
              <a:gd name="connsiteY153" fmla="*/ 376032 h 1605023"/>
              <a:gd name="connsiteX154" fmla="*/ 1954077 w 10680562"/>
              <a:gd name="connsiteY154" fmla="*/ 352621 h 1605023"/>
              <a:gd name="connsiteX155" fmla="*/ 1993047 w 10680562"/>
              <a:gd name="connsiteY155" fmla="*/ 346068 h 1605023"/>
              <a:gd name="connsiteX156" fmla="*/ 2059719 w 10680562"/>
              <a:gd name="connsiteY156" fmla="*/ 325903 h 1605023"/>
              <a:gd name="connsiteX157" fmla="*/ 2088528 w 10680562"/>
              <a:gd name="connsiteY157" fmla="*/ 311409 h 1605023"/>
              <a:gd name="connsiteX158" fmla="*/ 2090087 w 10680562"/>
              <a:gd name="connsiteY158" fmla="*/ 311676 h 1605023"/>
              <a:gd name="connsiteX159" fmla="*/ 2091700 w 10680562"/>
              <a:gd name="connsiteY159" fmla="*/ 307455 h 1605023"/>
              <a:gd name="connsiteX160" fmla="*/ 2096989 w 10680562"/>
              <a:gd name="connsiteY160" fmla="*/ 304649 h 1605023"/>
              <a:gd name="connsiteX161" fmla="*/ 2113325 w 10680562"/>
              <a:gd name="connsiteY161" fmla="*/ 302764 h 1605023"/>
              <a:gd name="connsiteX162" fmla="*/ 2119780 w 10680562"/>
              <a:gd name="connsiteY162" fmla="*/ 303007 h 1605023"/>
              <a:gd name="connsiteX163" fmla="*/ 2128562 w 10680562"/>
              <a:gd name="connsiteY163" fmla="*/ 301336 h 1605023"/>
              <a:gd name="connsiteX164" fmla="*/ 2128679 w 10680562"/>
              <a:gd name="connsiteY164" fmla="*/ 300991 h 1605023"/>
              <a:gd name="connsiteX165" fmla="*/ 2179558 w 10680562"/>
              <a:gd name="connsiteY165" fmla="*/ 299095 h 1605023"/>
              <a:gd name="connsiteX166" fmla="*/ 2223277 w 10680562"/>
              <a:gd name="connsiteY166" fmla="*/ 260239 h 1605023"/>
              <a:gd name="connsiteX167" fmla="*/ 2243644 w 10680562"/>
              <a:gd name="connsiteY167" fmla="*/ 251110 h 1605023"/>
              <a:gd name="connsiteX168" fmla="*/ 2253986 w 10680562"/>
              <a:gd name="connsiteY168" fmla="*/ 244616 h 1605023"/>
              <a:gd name="connsiteX169" fmla="*/ 2254285 w 10680562"/>
              <a:gd name="connsiteY169" fmla="*/ 243167 h 1605023"/>
              <a:gd name="connsiteX170" fmla="*/ 2295037 w 10680562"/>
              <a:gd name="connsiteY170" fmla="*/ 242433 h 1605023"/>
              <a:gd name="connsiteX171" fmla="*/ 2299648 w 10680562"/>
              <a:gd name="connsiteY171" fmla="*/ 239896 h 1605023"/>
              <a:gd name="connsiteX172" fmla="*/ 2327237 w 10680562"/>
              <a:gd name="connsiteY172" fmla="*/ 242539 h 1605023"/>
              <a:gd name="connsiteX173" fmla="*/ 2340943 w 10680562"/>
              <a:gd name="connsiteY173" fmla="*/ 242239 h 1605023"/>
              <a:gd name="connsiteX174" fmla="*/ 2345943 w 10680562"/>
              <a:gd name="connsiteY174" fmla="*/ 245589 h 1605023"/>
              <a:gd name="connsiteX175" fmla="*/ 2365602 w 10680562"/>
              <a:gd name="connsiteY175" fmla="*/ 243403 h 1605023"/>
              <a:gd name="connsiteX176" fmla="*/ 2367433 w 10680562"/>
              <a:gd name="connsiteY176" fmla="*/ 241858 h 1605023"/>
              <a:gd name="connsiteX177" fmla="*/ 2385231 w 10680562"/>
              <a:gd name="connsiteY177" fmla="*/ 244873 h 1605023"/>
              <a:gd name="connsiteX178" fmla="*/ 2402059 w 10680562"/>
              <a:gd name="connsiteY178" fmla="*/ 253223 h 1605023"/>
              <a:gd name="connsiteX179" fmla="*/ 2719020 w 10680562"/>
              <a:gd name="connsiteY179" fmla="*/ 235271 h 1605023"/>
              <a:gd name="connsiteX180" fmla="*/ 2877308 w 10680562"/>
              <a:gd name="connsiteY180" fmla="*/ 208630 h 1605023"/>
              <a:gd name="connsiteX181" fmla="*/ 3051375 w 10680562"/>
              <a:gd name="connsiteY181" fmla="*/ 154110 h 1605023"/>
              <a:gd name="connsiteX182" fmla="*/ 3104837 w 10680562"/>
              <a:gd name="connsiteY182" fmla="*/ 135199 h 1605023"/>
              <a:gd name="connsiteX183" fmla="*/ 3159836 w 10680562"/>
              <a:gd name="connsiteY183" fmla="*/ 142694 h 1605023"/>
              <a:gd name="connsiteX184" fmla="*/ 3177510 w 10680562"/>
              <a:gd name="connsiteY184" fmla="*/ 130186 h 1605023"/>
              <a:gd name="connsiteX185" fmla="*/ 3180470 w 10680562"/>
              <a:gd name="connsiteY185" fmla="*/ 127764 h 1605023"/>
              <a:gd name="connsiteX186" fmla="*/ 3194216 w 10680562"/>
              <a:gd name="connsiteY186" fmla="*/ 123837 h 1605023"/>
              <a:gd name="connsiteX187" fmla="*/ 3214710 w 10680562"/>
              <a:gd name="connsiteY187" fmla="*/ 104451 h 1605023"/>
              <a:gd name="connsiteX188" fmla="*/ 3240671 w 10680562"/>
              <a:gd name="connsiteY188" fmla="*/ 99232 h 1605023"/>
              <a:gd name="connsiteX189" fmla="*/ 3366544 w 10680562"/>
              <a:gd name="connsiteY189" fmla="*/ 82506 h 1605023"/>
              <a:gd name="connsiteX190" fmla="*/ 3440424 w 10680562"/>
              <a:gd name="connsiteY190" fmla="*/ 67891 h 1605023"/>
              <a:gd name="connsiteX191" fmla="*/ 3466248 w 10680562"/>
              <a:gd name="connsiteY191" fmla="*/ 55103 h 1605023"/>
              <a:gd name="connsiteX192" fmla="*/ 3503820 w 10680562"/>
              <a:gd name="connsiteY192" fmla="*/ 42110 h 1605023"/>
              <a:gd name="connsiteX193" fmla="*/ 3568389 w 10680562"/>
              <a:gd name="connsiteY193" fmla="*/ 13576 h 1605023"/>
              <a:gd name="connsiteX194" fmla="*/ 3604089 w 10680562"/>
              <a:gd name="connsiteY194" fmla="*/ 6980 h 1605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680562" h="1605023">
                <a:moveTo>
                  <a:pt x="3617689" y="0"/>
                </a:moveTo>
                <a:lnTo>
                  <a:pt x="3635901" y="7738"/>
                </a:lnTo>
                <a:cubicBezTo>
                  <a:pt x="3636815" y="-13593"/>
                  <a:pt x="3674070" y="21953"/>
                  <a:pt x="3690891" y="7049"/>
                </a:cubicBezTo>
                <a:cubicBezTo>
                  <a:pt x="3723615" y="8082"/>
                  <a:pt x="3780877" y="7675"/>
                  <a:pt x="3832247" y="13937"/>
                </a:cubicBezTo>
                <a:cubicBezTo>
                  <a:pt x="3878761" y="52737"/>
                  <a:pt x="3960967" y="15082"/>
                  <a:pt x="3999111" y="44624"/>
                </a:cubicBezTo>
                <a:cubicBezTo>
                  <a:pt x="4011661" y="48427"/>
                  <a:pt x="4023440" y="49464"/>
                  <a:pt x="4034676" y="48775"/>
                </a:cubicBezTo>
                <a:lnTo>
                  <a:pt x="4065394" y="42879"/>
                </a:lnTo>
                <a:lnTo>
                  <a:pt x="4072648" y="33262"/>
                </a:lnTo>
                <a:lnTo>
                  <a:pt x="4092232" y="34026"/>
                </a:lnTo>
                <a:lnTo>
                  <a:pt x="4097470" y="32252"/>
                </a:lnTo>
                <a:cubicBezTo>
                  <a:pt x="4107476" y="28819"/>
                  <a:pt x="4117405" y="25741"/>
                  <a:pt x="4127488" y="24056"/>
                </a:cubicBezTo>
                <a:cubicBezTo>
                  <a:pt x="4122379" y="69900"/>
                  <a:pt x="4212421" y="17287"/>
                  <a:pt x="4190803" y="55685"/>
                </a:cubicBezTo>
                <a:cubicBezTo>
                  <a:pt x="4245322" y="54405"/>
                  <a:pt x="4210442" y="91290"/>
                  <a:pt x="4269333" y="54186"/>
                </a:cubicBezTo>
                <a:cubicBezTo>
                  <a:pt x="4360007" y="84494"/>
                  <a:pt x="4405441" y="66275"/>
                  <a:pt x="4481486" y="116915"/>
                </a:cubicBezTo>
                <a:cubicBezTo>
                  <a:pt x="4469366" y="96298"/>
                  <a:pt x="4624978" y="141388"/>
                  <a:pt x="4651418" y="150071"/>
                </a:cubicBezTo>
                <a:lnTo>
                  <a:pt x="4863575" y="175458"/>
                </a:lnTo>
                <a:cubicBezTo>
                  <a:pt x="4867452" y="182323"/>
                  <a:pt x="5007365" y="209256"/>
                  <a:pt x="5013635" y="213928"/>
                </a:cubicBezTo>
                <a:lnTo>
                  <a:pt x="5203044" y="228946"/>
                </a:lnTo>
                <a:lnTo>
                  <a:pt x="5207070" y="235105"/>
                </a:lnTo>
                <a:lnTo>
                  <a:pt x="5224253" y="240320"/>
                </a:lnTo>
                <a:lnTo>
                  <a:pt x="5256736" y="254811"/>
                </a:lnTo>
                <a:lnTo>
                  <a:pt x="5264095" y="253567"/>
                </a:lnTo>
                <a:lnTo>
                  <a:pt x="5315084" y="269264"/>
                </a:lnTo>
                <a:lnTo>
                  <a:pt x="5316393" y="267603"/>
                </a:lnTo>
                <a:cubicBezTo>
                  <a:pt x="5320500" y="264235"/>
                  <a:pt x="5325719" y="262424"/>
                  <a:pt x="5333427" y="263823"/>
                </a:cubicBezTo>
                <a:cubicBezTo>
                  <a:pt x="5330520" y="234164"/>
                  <a:pt x="5341605" y="254143"/>
                  <a:pt x="5364589" y="260882"/>
                </a:cubicBezTo>
                <a:cubicBezTo>
                  <a:pt x="5365199" y="216323"/>
                  <a:pt x="5425089" y="252089"/>
                  <a:pt x="5443973" y="230866"/>
                </a:cubicBezTo>
                <a:cubicBezTo>
                  <a:pt x="5460840" y="236821"/>
                  <a:pt x="5478689" y="242307"/>
                  <a:pt x="5497201" y="247023"/>
                </a:cubicBezTo>
                <a:lnTo>
                  <a:pt x="5508269" y="249256"/>
                </a:lnTo>
                <a:lnTo>
                  <a:pt x="5508636" y="248880"/>
                </a:lnTo>
                <a:cubicBezTo>
                  <a:pt x="5511356" y="248469"/>
                  <a:pt x="5515116" y="248867"/>
                  <a:pt x="5520606" y="250400"/>
                </a:cubicBezTo>
                <a:lnTo>
                  <a:pt x="5528451" y="253330"/>
                </a:lnTo>
                <a:lnTo>
                  <a:pt x="5549923" y="257662"/>
                </a:lnTo>
                <a:lnTo>
                  <a:pt x="5558295" y="256364"/>
                </a:lnTo>
                <a:lnTo>
                  <a:pt x="5664799" y="278924"/>
                </a:lnTo>
                <a:lnTo>
                  <a:pt x="5796160" y="307979"/>
                </a:lnTo>
                <a:lnTo>
                  <a:pt x="5897647" y="339431"/>
                </a:lnTo>
                <a:cubicBezTo>
                  <a:pt x="5894921" y="322560"/>
                  <a:pt x="5962532" y="357207"/>
                  <a:pt x="5978838" y="367970"/>
                </a:cubicBezTo>
                <a:cubicBezTo>
                  <a:pt x="6035145" y="375765"/>
                  <a:pt x="6006578" y="380813"/>
                  <a:pt x="6050367" y="386341"/>
                </a:cubicBezTo>
                <a:cubicBezTo>
                  <a:pt x="6051161" y="391932"/>
                  <a:pt x="6137489" y="380709"/>
                  <a:pt x="6140609" y="385135"/>
                </a:cubicBezTo>
                <a:cubicBezTo>
                  <a:pt x="6205928" y="424013"/>
                  <a:pt x="6248816" y="452185"/>
                  <a:pt x="6302950" y="448183"/>
                </a:cubicBezTo>
                <a:lnTo>
                  <a:pt x="6308533" y="448551"/>
                </a:lnTo>
                <a:lnTo>
                  <a:pt x="6340278" y="468555"/>
                </a:lnTo>
                <a:lnTo>
                  <a:pt x="6341685" y="467587"/>
                </a:lnTo>
                <a:cubicBezTo>
                  <a:pt x="6345560" y="465876"/>
                  <a:pt x="6349786" y="465470"/>
                  <a:pt x="6354862" y="467794"/>
                </a:cubicBezTo>
                <a:cubicBezTo>
                  <a:pt x="6361260" y="446013"/>
                  <a:pt x="6363438" y="462250"/>
                  <a:pt x="6377840" y="471024"/>
                </a:cubicBezTo>
                <a:cubicBezTo>
                  <a:pt x="6390990" y="439154"/>
                  <a:pt x="6423334" y="475084"/>
                  <a:pt x="6442804" y="463091"/>
                </a:cubicBezTo>
                <a:cubicBezTo>
                  <a:pt x="6453090" y="470255"/>
                  <a:pt x="6464204" y="477252"/>
                  <a:pt x="6476009" y="483807"/>
                </a:cubicBezTo>
                <a:lnTo>
                  <a:pt x="6483237" y="487308"/>
                </a:lnTo>
                <a:lnTo>
                  <a:pt x="6483605" y="487102"/>
                </a:lnTo>
                <a:cubicBezTo>
                  <a:pt x="6485654" y="487272"/>
                  <a:pt x="6488212" y="488201"/>
                  <a:pt x="6491673" y="490243"/>
                </a:cubicBezTo>
                <a:lnTo>
                  <a:pt x="6496411" y="493689"/>
                </a:lnTo>
                <a:lnTo>
                  <a:pt x="6510429" y="500479"/>
                </a:lnTo>
                <a:lnTo>
                  <a:pt x="6516750" y="500983"/>
                </a:lnTo>
                <a:cubicBezTo>
                  <a:pt x="6541864" y="496675"/>
                  <a:pt x="6554866" y="452619"/>
                  <a:pt x="6580199" y="483318"/>
                </a:cubicBezTo>
                <a:cubicBezTo>
                  <a:pt x="6622601" y="489571"/>
                  <a:pt x="6654587" y="470617"/>
                  <a:pt x="6690237" y="493051"/>
                </a:cubicBezTo>
                <a:cubicBezTo>
                  <a:pt x="6729957" y="498806"/>
                  <a:pt x="6766252" y="494451"/>
                  <a:pt x="6798356" y="506748"/>
                </a:cubicBezTo>
                <a:cubicBezTo>
                  <a:pt x="6813529" y="501270"/>
                  <a:pt x="6826992" y="500232"/>
                  <a:pt x="6837102" y="513677"/>
                </a:cubicBezTo>
                <a:cubicBezTo>
                  <a:pt x="6874837" y="515764"/>
                  <a:pt x="6887115" y="500833"/>
                  <a:pt x="6907934" y="517339"/>
                </a:cubicBezTo>
                <a:cubicBezTo>
                  <a:pt x="6934086" y="494196"/>
                  <a:pt x="6933260" y="504492"/>
                  <a:pt x="6941474" y="513632"/>
                </a:cubicBezTo>
                <a:lnTo>
                  <a:pt x="6942754" y="514394"/>
                </a:lnTo>
                <a:lnTo>
                  <a:pt x="6946363" y="511066"/>
                </a:lnTo>
                <a:lnTo>
                  <a:pt x="6952592" y="510252"/>
                </a:lnTo>
                <a:lnTo>
                  <a:pt x="6968398" y="513946"/>
                </a:lnTo>
                <a:lnTo>
                  <a:pt x="6974142" y="516310"/>
                </a:lnTo>
                <a:cubicBezTo>
                  <a:pt x="6978173" y="517574"/>
                  <a:pt x="6980948" y="517948"/>
                  <a:pt x="6982971" y="517694"/>
                </a:cubicBezTo>
                <a:lnTo>
                  <a:pt x="6983252" y="517416"/>
                </a:lnTo>
                <a:lnTo>
                  <a:pt x="6991400" y="519321"/>
                </a:lnTo>
                <a:cubicBezTo>
                  <a:pt x="7005004" y="523242"/>
                  <a:pt x="7018100" y="527732"/>
                  <a:pt x="7030460" y="532556"/>
                </a:cubicBezTo>
                <a:cubicBezTo>
                  <a:pt x="7044917" y="516932"/>
                  <a:pt x="7088472" y="545083"/>
                  <a:pt x="7089916" y="511503"/>
                </a:cubicBezTo>
                <a:cubicBezTo>
                  <a:pt x="7106785" y="517039"/>
                  <a:pt x="7114554" y="532321"/>
                  <a:pt x="7113059" y="509904"/>
                </a:cubicBezTo>
                <a:cubicBezTo>
                  <a:pt x="7118735" y="511110"/>
                  <a:pt x="7122641" y="509850"/>
                  <a:pt x="7125755" y="507393"/>
                </a:cubicBezTo>
                <a:lnTo>
                  <a:pt x="7126765" y="506166"/>
                </a:lnTo>
                <a:lnTo>
                  <a:pt x="7164175" y="519011"/>
                </a:lnTo>
                <a:lnTo>
                  <a:pt x="7169654" y="518219"/>
                </a:lnTo>
                <a:lnTo>
                  <a:pt x="7193386" y="529788"/>
                </a:lnTo>
                <a:lnTo>
                  <a:pt x="7205997" y="534060"/>
                </a:lnTo>
                <a:lnTo>
                  <a:pt x="7208842" y="538783"/>
                </a:lnTo>
                <a:cubicBezTo>
                  <a:pt x="7212314" y="541931"/>
                  <a:pt x="7217803" y="543928"/>
                  <a:pt x="7227817" y="543304"/>
                </a:cubicBezTo>
                <a:lnTo>
                  <a:pt x="7230267" y="542497"/>
                </a:lnTo>
                <a:lnTo>
                  <a:pt x="7244913" y="551160"/>
                </a:lnTo>
                <a:cubicBezTo>
                  <a:pt x="7249453" y="554807"/>
                  <a:pt x="7253253" y="559130"/>
                  <a:pt x="7255970" y="564383"/>
                </a:cubicBezTo>
                <a:cubicBezTo>
                  <a:pt x="7315146" y="548103"/>
                  <a:pt x="7361553" y="579076"/>
                  <a:pt x="7421156" y="584155"/>
                </a:cubicBezTo>
                <a:cubicBezTo>
                  <a:pt x="7465612" y="613750"/>
                  <a:pt x="7546249" y="613142"/>
                  <a:pt x="7553166" y="653085"/>
                </a:cubicBezTo>
                <a:cubicBezTo>
                  <a:pt x="7562552" y="609214"/>
                  <a:pt x="7673998" y="724531"/>
                  <a:pt x="7643092" y="662482"/>
                </a:cubicBezTo>
                <a:lnTo>
                  <a:pt x="7896429" y="689054"/>
                </a:lnTo>
                <a:cubicBezTo>
                  <a:pt x="7940867" y="662251"/>
                  <a:pt x="7914217" y="689365"/>
                  <a:pt x="7954620" y="689481"/>
                </a:cubicBezTo>
                <a:cubicBezTo>
                  <a:pt x="7937756" y="718000"/>
                  <a:pt x="8005608" y="680123"/>
                  <a:pt x="8000803" y="714583"/>
                </a:cubicBezTo>
                <a:cubicBezTo>
                  <a:pt x="8008309" y="713512"/>
                  <a:pt x="8015731" y="711389"/>
                  <a:pt x="8023216" y="709000"/>
                </a:cubicBezTo>
                <a:lnTo>
                  <a:pt x="8027136" y="707765"/>
                </a:lnTo>
                <a:lnTo>
                  <a:pt x="8041622" y="708731"/>
                </a:lnTo>
                <a:lnTo>
                  <a:pt x="8047209" y="701624"/>
                </a:lnTo>
                <a:lnTo>
                  <a:pt x="8070088" y="697789"/>
                </a:lnTo>
                <a:cubicBezTo>
                  <a:pt x="8078424" y="697492"/>
                  <a:pt x="8087123" y="698508"/>
                  <a:pt x="8096332" y="701624"/>
                </a:cubicBezTo>
                <a:cubicBezTo>
                  <a:pt x="8123926" y="724651"/>
                  <a:pt x="8185640" y="697894"/>
                  <a:pt x="8219225" y="728069"/>
                </a:cubicBezTo>
                <a:cubicBezTo>
                  <a:pt x="8232644" y="736562"/>
                  <a:pt x="8280723" y="746936"/>
                  <a:pt x="8293793" y="739200"/>
                </a:cubicBezTo>
                <a:cubicBezTo>
                  <a:pt x="8304636" y="739365"/>
                  <a:pt x="8314843" y="745516"/>
                  <a:pt x="8323753" y="736063"/>
                </a:cubicBezTo>
                <a:cubicBezTo>
                  <a:pt x="8336542" y="725164"/>
                  <a:pt x="8363344" y="752699"/>
                  <a:pt x="8364496" y="736635"/>
                </a:cubicBezTo>
                <a:cubicBezTo>
                  <a:pt x="8383724" y="755702"/>
                  <a:pt x="8414211" y="733717"/>
                  <a:pt x="8437662" y="731942"/>
                </a:cubicBezTo>
                <a:cubicBezTo>
                  <a:pt x="8451685" y="749699"/>
                  <a:pt x="8487061" y="728469"/>
                  <a:pt x="8533764" y="735554"/>
                </a:cubicBezTo>
                <a:cubicBezTo>
                  <a:pt x="8548878" y="755832"/>
                  <a:pt x="8565301" y="740114"/>
                  <a:pt x="8596769" y="769632"/>
                </a:cubicBezTo>
                <a:cubicBezTo>
                  <a:pt x="8598880" y="767829"/>
                  <a:pt x="8601326" y="766261"/>
                  <a:pt x="8604035" y="764982"/>
                </a:cubicBezTo>
                <a:cubicBezTo>
                  <a:pt x="8619777" y="757551"/>
                  <a:pt x="8640772" y="761213"/>
                  <a:pt x="8650929" y="773164"/>
                </a:cubicBezTo>
                <a:cubicBezTo>
                  <a:pt x="8702615" y="814545"/>
                  <a:pt x="8757170" y="823762"/>
                  <a:pt x="8806497" y="839707"/>
                </a:cubicBezTo>
                <a:cubicBezTo>
                  <a:pt x="8863157" y="854381"/>
                  <a:pt x="8833749" y="812347"/>
                  <a:pt x="8898377" y="854651"/>
                </a:cubicBezTo>
                <a:cubicBezTo>
                  <a:pt x="8909161" y="844048"/>
                  <a:pt x="8918437" y="845186"/>
                  <a:pt x="8932389" y="853846"/>
                </a:cubicBezTo>
                <a:cubicBezTo>
                  <a:pt x="8960146" y="860074"/>
                  <a:pt x="8965550" y="829338"/>
                  <a:pt x="8989288" y="852877"/>
                </a:cubicBezTo>
                <a:cubicBezTo>
                  <a:pt x="8988278" y="835633"/>
                  <a:pt x="9043995" y="856467"/>
                  <a:pt x="9035275" y="837110"/>
                </a:cubicBezTo>
                <a:cubicBezTo>
                  <a:pt x="9060165" y="838647"/>
                  <a:pt x="9108456" y="858499"/>
                  <a:pt x="9138626" y="862106"/>
                </a:cubicBezTo>
                <a:cubicBezTo>
                  <a:pt x="9165080" y="876547"/>
                  <a:pt x="9174888" y="860404"/>
                  <a:pt x="9216298" y="858754"/>
                </a:cubicBezTo>
                <a:cubicBezTo>
                  <a:pt x="9230418" y="871192"/>
                  <a:pt x="9244774" y="868822"/>
                  <a:pt x="9259941" y="861843"/>
                </a:cubicBezTo>
                <a:cubicBezTo>
                  <a:pt x="9297647" y="870955"/>
                  <a:pt x="9335980" y="863006"/>
                  <a:pt x="9380407" y="864825"/>
                </a:cubicBezTo>
                <a:cubicBezTo>
                  <a:pt x="9424338" y="883720"/>
                  <a:pt x="9443322" y="899138"/>
                  <a:pt x="9490772" y="901190"/>
                </a:cubicBezTo>
                <a:cubicBezTo>
                  <a:pt x="9530410" y="933396"/>
                  <a:pt x="9546422" y="928548"/>
                  <a:pt x="9584982" y="935980"/>
                </a:cubicBezTo>
                <a:cubicBezTo>
                  <a:pt x="9629819" y="954269"/>
                  <a:pt x="9718219" y="986435"/>
                  <a:pt x="9759797" y="1010923"/>
                </a:cubicBezTo>
                <a:cubicBezTo>
                  <a:pt x="9801376" y="1035410"/>
                  <a:pt x="9804503" y="1066293"/>
                  <a:pt x="9834455" y="1082908"/>
                </a:cubicBezTo>
                <a:cubicBezTo>
                  <a:pt x="9864406" y="1099522"/>
                  <a:pt x="9891608" y="1087791"/>
                  <a:pt x="9939504" y="1110614"/>
                </a:cubicBezTo>
                <a:cubicBezTo>
                  <a:pt x="9978150" y="1098522"/>
                  <a:pt x="10034187" y="1166580"/>
                  <a:pt x="10077001" y="1160906"/>
                </a:cubicBezTo>
                <a:cubicBezTo>
                  <a:pt x="10084861" y="1190721"/>
                  <a:pt x="10164307" y="1234884"/>
                  <a:pt x="10178431" y="1244920"/>
                </a:cubicBezTo>
                <a:cubicBezTo>
                  <a:pt x="10210316" y="1215779"/>
                  <a:pt x="10222273" y="1306394"/>
                  <a:pt x="10248658" y="1309335"/>
                </a:cubicBezTo>
                <a:lnTo>
                  <a:pt x="10414709" y="1388645"/>
                </a:lnTo>
                <a:cubicBezTo>
                  <a:pt x="10473963" y="1440373"/>
                  <a:pt x="10538857" y="1454568"/>
                  <a:pt x="10592469" y="1543828"/>
                </a:cubicBezTo>
                <a:cubicBezTo>
                  <a:pt x="10651538" y="1531501"/>
                  <a:pt x="10660082" y="1567462"/>
                  <a:pt x="10674941" y="1597388"/>
                </a:cubicBezTo>
                <a:lnTo>
                  <a:pt x="10680562" y="1605023"/>
                </a:lnTo>
                <a:lnTo>
                  <a:pt x="0" y="1605023"/>
                </a:lnTo>
                <a:lnTo>
                  <a:pt x="0" y="415048"/>
                </a:lnTo>
                <a:lnTo>
                  <a:pt x="9656" y="416044"/>
                </a:lnTo>
                <a:cubicBezTo>
                  <a:pt x="66794" y="420549"/>
                  <a:pt x="142962" y="423374"/>
                  <a:pt x="179196" y="423071"/>
                </a:cubicBezTo>
                <a:cubicBezTo>
                  <a:pt x="202136" y="418172"/>
                  <a:pt x="228694" y="392385"/>
                  <a:pt x="250912" y="408617"/>
                </a:cubicBezTo>
                <a:cubicBezTo>
                  <a:pt x="249389" y="392611"/>
                  <a:pt x="280512" y="416185"/>
                  <a:pt x="291375" y="403710"/>
                </a:cubicBezTo>
                <a:cubicBezTo>
                  <a:pt x="298635" y="393187"/>
                  <a:pt x="309770" y="397885"/>
                  <a:pt x="320542" y="396592"/>
                </a:cubicBezTo>
                <a:cubicBezTo>
                  <a:pt x="359051" y="397166"/>
                  <a:pt x="484339" y="405354"/>
                  <a:pt x="522426" y="407158"/>
                </a:cubicBezTo>
                <a:cubicBezTo>
                  <a:pt x="532069" y="408997"/>
                  <a:pt x="540856" y="408831"/>
                  <a:pt x="549068" y="407418"/>
                </a:cubicBezTo>
                <a:lnTo>
                  <a:pt x="571100" y="400562"/>
                </a:lnTo>
                <a:lnTo>
                  <a:pt x="575457" y="392801"/>
                </a:lnTo>
                <a:lnTo>
                  <a:pt x="589968" y="391807"/>
                </a:lnTo>
                <a:lnTo>
                  <a:pt x="593649" y="390062"/>
                </a:lnTo>
                <a:cubicBezTo>
                  <a:pt x="600667" y="386700"/>
                  <a:pt x="607669" y="383607"/>
                  <a:pt x="614928" y="381544"/>
                </a:cubicBezTo>
                <a:cubicBezTo>
                  <a:pt x="636416" y="381988"/>
                  <a:pt x="667253" y="387671"/>
                  <a:pt x="722580" y="392722"/>
                </a:cubicBezTo>
                <a:cubicBezTo>
                  <a:pt x="792539" y="408114"/>
                  <a:pt x="885615" y="380106"/>
                  <a:pt x="946884" y="411854"/>
                </a:cubicBezTo>
                <a:cubicBezTo>
                  <a:pt x="1028270" y="418469"/>
                  <a:pt x="1139077" y="429433"/>
                  <a:pt x="1210905" y="432414"/>
                </a:cubicBezTo>
                <a:cubicBezTo>
                  <a:pt x="1270803" y="429423"/>
                  <a:pt x="1321921" y="453757"/>
                  <a:pt x="1377854" y="429745"/>
                </a:cubicBezTo>
                <a:cubicBezTo>
                  <a:pt x="1381419" y="434564"/>
                  <a:pt x="1385901" y="438319"/>
                  <a:pt x="1391004" y="441307"/>
                </a:cubicBezTo>
                <a:lnTo>
                  <a:pt x="1406953" y="447889"/>
                </a:lnTo>
                <a:lnTo>
                  <a:pt x="1409246" y="446765"/>
                </a:lnTo>
                <a:cubicBezTo>
                  <a:pt x="1419066" y="444804"/>
                  <a:pt x="1424836" y="446037"/>
                  <a:pt x="1428800" y="448677"/>
                </a:cubicBezTo>
                <a:lnTo>
                  <a:pt x="1432402" y="452956"/>
                </a:lnTo>
                <a:lnTo>
                  <a:pt x="1606578" y="430870"/>
                </a:lnTo>
                <a:cubicBezTo>
                  <a:pt x="1619625" y="433971"/>
                  <a:pt x="1633347" y="436643"/>
                  <a:pt x="1647476" y="438687"/>
                </a:cubicBezTo>
                <a:lnTo>
                  <a:pt x="1655866" y="439472"/>
                </a:lnTo>
                <a:lnTo>
                  <a:pt x="1656096" y="439162"/>
                </a:lnTo>
                <a:cubicBezTo>
                  <a:pt x="1658061" y="438636"/>
                  <a:pt x="1666503" y="411823"/>
                  <a:pt x="1670708" y="412530"/>
                </a:cubicBezTo>
                <a:lnTo>
                  <a:pt x="1737953" y="399496"/>
                </a:lnTo>
                <a:lnTo>
                  <a:pt x="1848192" y="376032"/>
                </a:lnTo>
                <a:cubicBezTo>
                  <a:pt x="1887458" y="368088"/>
                  <a:pt x="1918458" y="352092"/>
                  <a:pt x="1954077" y="352621"/>
                </a:cubicBezTo>
                <a:cubicBezTo>
                  <a:pt x="1965180" y="342609"/>
                  <a:pt x="1976973" y="337201"/>
                  <a:pt x="1993047" y="346068"/>
                </a:cubicBezTo>
                <a:cubicBezTo>
                  <a:pt x="2028636" y="335449"/>
                  <a:pt x="2032293" y="317806"/>
                  <a:pt x="2059719" y="325903"/>
                </a:cubicBezTo>
                <a:cubicBezTo>
                  <a:pt x="2071905" y="296194"/>
                  <a:pt x="2076373" y="305826"/>
                  <a:pt x="2088528" y="311409"/>
                </a:cubicBezTo>
                <a:lnTo>
                  <a:pt x="2090087" y="311676"/>
                </a:lnTo>
                <a:lnTo>
                  <a:pt x="2091700" y="307455"/>
                </a:lnTo>
                <a:lnTo>
                  <a:pt x="2096989" y="304649"/>
                </a:lnTo>
                <a:lnTo>
                  <a:pt x="2113325" y="302764"/>
                </a:lnTo>
                <a:lnTo>
                  <a:pt x="2119780" y="303007"/>
                </a:lnTo>
                <a:cubicBezTo>
                  <a:pt x="2124111" y="302819"/>
                  <a:pt x="2126840" y="302239"/>
                  <a:pt x="2128562" y="301336"/>
                </a:cubicBezTo>
                <a:cubicBezTo>
                  <a:pt x="2128600" y="301221"/>
                  <a:pt x="2128640" y="301107"/>
                  <a:pt x="2128679" y="300991"/>
                </a:cubicBezTo>
                <a:lnTo>
                  <a:pt x="2179558" y="299095"/>
                </a:lnTo>
                <a:cubicBezTo>
                  <a:pt x="2184857" y="280099"/>
                  <a:pt x="2238998" y="291238"/>
                  <a:pt x="2223277" y="260239"/>
                </a:cubicBezTo>
                <a:cubicBezTo>
                  <a:pt x="2241523" y="259676"/>
                  <a:pt x="2256386" y="270988"/>
                  <a:pt x="2243644" y="251110"/>
                </a:cubicBezTo>
                <a:cubicBezTo>
                  <a:pt x="2249448" y="250324"/>
                  <a:pt x="2252382" y="247882"/>
                  <a:pt x="2253986" y="244616"/>
                </a:cubicBezTo>
                <a:lnTo>
                  <a:pt x="2254285" y="243167"/>
                </a:lnTo>
                <a:lnTo>
                  <a:pt x="2295037" y="242433"/>
                </a:lnTo>
                <a:lnTo>
                  <a:pt x="2299648" y="239896"/>
                </a:lnTo>
                <a:lnTo>
                  <a:pt x="2327237" y="242539"/>
                </a:lnTo>
                <a:lnTo>
                  <a:pt x="2340943" y="242239"/>
                </a:lnTo>
                <a:lnTo>
                  <a:pt x="2345943" y="245589"/>
                </a:lnTo>
                <a:cubicBezTo>
                  <a:pt x="2350718" y="247299"/>
                  <a:pt x="2356754" y="247292"/>
                  <a:pt x="2365602" y="243403"/>
                </a:cubicBezTo>
                <a:lnTo>
                  <a:pt x="2367433" y="241858"/>
                </a:lnTo>
                <a:lnTo>
                  <a:pt x="2385231" y="244873"/>
                </a:lnTo>
                <a:cubicBezTo>
                  <a:pt x="2391237" y="246682"/>
                  <a:pt x="2396907" y="249351"/>
                  <a:pt x="2402059" y="253223"/>
                </a:cubicBezTo>
                <a:cubicBezTo>
                  <a:pt x="2457690" y="251623"/>
                  <a:pt x="2639813" y="242704"/>
                  <a:pt x="2719020" y="235271"/>
                </a:cubicBezTo>
                <a:cubicBezTo>
                  <a:pt x="2762954" y="229515"/>
                  <a:pt x="2821915" y="222156"/>
                  <a:pt x="2877308" y="208630"/>
                </a:cubicBezTo>
                <a:cubicBezTo>
                  <a:pt x="2947949" y="226393"/>
                  <a:pt x="2978035" y="153757"/>
                  <a:pt x="3051375" y="154110"/>
                </a:cubicBezTo>
                <a:cubicBezTo>
                  <a:pt x="3078434" y="115011"/>
                  <a:pt x="3067807" y="148493"/>
                  <a:pt x="3104837" y="135199"/>
                </a:cubicBezTo>
                <a:cubicBezTo>
                  <a:pt x="3103880" y="166713"/>
                  <a:pt x="3146743" y="109780"/>
                  <a:pt x="3159836" y="142694"/>
                </a:cubicBezTo>
                <a:cubicBezTo>
                  <a:pt x="3166160" y="139232"/>
                  <a:pt x="3171875" y="134841"/>
                  <a:pt x="3177510" y="130186"/>
                </a:cubicBezTo>
                <a:lnTo>
                  <a:pt x="3180470" y="127764"/>
                </a:lnTo>
                <a:lnTo>
                  <a:pt x="3194216" y="123837"/>
                </a:lnTo>
                <a:lnTo>
                  <a:pt x="3214710" y="104451"/>
                </a:lnTo>
                <a:cubicBezTo>
                  <a:pt x="3222186" y="101416"/>
                  <a:pt x="3230663" y="99454"/>
                  <a:pt x="3240671" y="99232"/>
                </a:cubicBezTo>
                <a:cubicBezTo>
                  <a:pt x="3277606" y="111009"/>
                  <a:pt x="3320498" y="66221"/>
                  <a:pt x="3366544" y="82506"/>
                </a:cubicBezTo>
                <a:cubicBezTo>
                  <a:pt x="3383134" y="85775"/>
                  <a:pt x="3432393" y="79256"/>
                  <a:pt x="3440424" y="67891"/>
                </a:cubicBezTo>
                <a:cubicBezTo>
                  <a:pt x="3450432" y="64444"/>
                  <a:pt x="3462892" y="66649"/>
                  <a:pt x="3466248" y="55103"/>
                </a:cubicBezTo>
                <a:cubicBezTo>
                  <a:pt x="3472418" y="40954"/>
                  <a:pt x="3510917" y="57092"/>
                  <a:pt x="3503820" y="42110"/>
                </a:cubicBezTo>
                <a:lnTo>
                  <a:pt x="3568389" y="13576"/>
                </a:lnTo>
                <a:cubicBezTo>
                  <a:pt x="3579310" y="19318"/>
                  <a:pt x="3590168" y="14433"/>
                  <a:pt x="3604089" y="6980"/>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hthoek 4">
            <a:extLst>
              <a:ext uri="{FF2B5EF4-FFF2-40B4-BE49-F238E27FC236}">
                <a16:creationId xmlns:a16="http://schemas.microsoft.com/office/drawing/2014/main" id="{08149C3D-09F0-03BE-3E22-09DD1CDC0255}"/>
              </a:ext>
            </a:extLst>
          </p:cNvPr>
          <p:cNvSpPr/>
          <p:nvPr/>
        </p:nvSpPr>
        <p:spPr>
          <a:xfrm>
            <a:off x="9750392" y="2228834"/>
            <a:ext cx="1626669" cy="132288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3" name="Content Placeholder 12" descr="A group of words and arrows&#10;&#10;Description automatically generated">
            <a:extLst>
              <a:ext uri="{FF2B5EF4-FFF2-40B4-BE49-F238E27FC236}">
                <a16:creationId xmlns:a16="http://schemas.microsoft.com/office/drawing/2014/main" id="{794EC363-E117-C558-80A7-1265B7E292BB}"/>
              </a:ext>
            </a:extLst>
          </p:cNvPr>
          <p:cNvPicPr>
            <a:picLocks noGrp="1" noChangeAspect="1"/>
          </p:cNvPicPr>
          <p:nvPr>
            <p:ph idx="1"/>
          </p:nvPr>
        </p:nvPicPr>
        <p:blipFill>
          <a:blip r:embed="rId3"/>
          <a:stretch>
            <a:fillRect/>
          </a:stretch>
        </p:blipFill>
        <p:spPr>
          <a:xfrm>
            <a:off x="360509" y="229739"/>
            <a:ext cx="10824000" cy="6392922"/>
          </a:xfrm>
        </p:spPr>
      </p:pic>
      <p:sp>
        <p:nvSpPr>
          <p:cNvPr id="14" name="Oval 13">
            <a:extLst>
              <a:ext uri="{FF2B5EF4-FFF2-40B4-BE49-F238E27FC236}">
                <a16:creationId xmlns:a16="http://schemas.microsoft.com/office/drawing/2014/main" id="{DAB65A37-9696-B1F4-40A8-4045CD06D6E7}"/>
              </a:ext>
            </a:extLst>
          </p:cNvPr>
          <p:cNvSpPr/>
          <p:nvPr/>
        </p:nvSpPr>
        <p:spPr>
          <a:xfrm>
            <a:off x="3204872" y="1564073"/>
            <a:ext cx="5730196" cy="3529367"/>
          </a:xfrm>
          <a:prstGeom prst="ellipse">
            <a:avLst/>
          </a:prstGeom>
          <a:noFill/>
          <a:ln w="571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1651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9A36457-A5F4-4103-A443-02581C0918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C5FB7E8-B636-40FA-BE8D-48145C0F5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12192000" cy="2295238"/>
          </a:xfrm>
          <a:custGeom>
            <a:avLst/>
            <a:gdLst>
              <a:gd name="connsiteX0" fmla="*/ 12160143 w 12192000"/>
              <a:gd name="connsiteY0" fmla="*/ 831692 h 2079137"/>
              <a:gd name="connsiteX1" fmla="*/ 12159112 w 12192000"/>
              <a:gd name="connsiteY1" fmla="*/ 833361 h 2079137"/>
              <a:gd name="connsiteX2" fmla="*/ 12158912 w 12192000"/>
              <a:gd name="connsiteY2" fmla="*/ 832430 h 2079137"/>
              <a:gd name="connsiteX3" fmla="*/ 0 w 12192000"/>
              <a:gd name="connsiteY3" fmla="*/ 0 h 2079137"/>
              <a:gd name="connsiteX4" fmla="*/ 12192000 w 12192000"/>
              <a:gd name="connsiteY4" fmla="*/ 0 h 2079137"/>
              <a:gd name="connsiteX5" fmla="*/ 12192000 w 12192000"/>
              <a:gd name="connsiteY5" fmla="*/ 558063 h 2079137"/>
              <a:gd name="connsiteX6" fmla="*/ 12189259 w 12192000"/>
              <a:gd name="connsiteY6" fmla="*/ 810508 h 2079137"/>
              <a:gd name="connsiteX7" fmla="*/ 12170847 w 12192000"/>
              <a:gd name="connsiteY7" fmla="*/ 825280 h 2079137"/>
              <a:gd name="connsiteX8" fmla="*/ 12160143 w 12192000"/>
              <a:gd name="connsiteY8" fmla="*/ 831692 h 2079137"/>
              <a:gd name="connsiteX9" fmla="*/ 12163806 w 12192000"/>
              <a:gd name="connsiteY9" fmla="*/ 825759 h 2079137"/>
              <a:gd name="connsiteX10" fmla="*/ 12056557 w 12192000"/>
              <a:gd name="connsiteY10" fmla="*/ 810176 h 2079137"/>
              <a:gd name="connsiteX11" fmla="*/ 11900316 w 12192000"/>
              <a:gd name="connsiteY11" fmla="*/ 789618 h 2079137"/>
              <a:gd name="connsiteX12" fmla="*/ 11791206 w 12192000"/>
              <a:gd name="connsiteY12" fmla="*/ 824176 h 2079137"/>
              <a:gd name="connsiteX13" fmla="*/ 11659257 w 12192000"/>
              <a:gd name="connsiteY13" fmla="*/ 800841 h 2079137"/>
              <a:gd name="connsiteX14" fmla="*/ 11569789 w 12192000"/>
              <a:gd name="connsiteY14" fmla="*/ 797135 h 2079137"/>
              <a:gd name="connsiteX15" fmla="*/ 11367885 w 12192000"/>
              <a:gd name="connsiteY15" fmla="*/ 791985 h 2079137"/>
              <a:gd name="connsiteX16" fmla="*/ 11174663 w 12192000"/>
              <a:gd name="connsiteY16" fmla="*/ 788721 h 2079137"/>
              <a:gd name="connsiteX17" fmla="*/ 11068220 w 12192000"/>
              <a:gd name="connsiteY17" fmla="*/ 786994 h 2079137"/>
              <a:gd name="connsiteX18" fmla="*/ 10893266 w 12192000"/>
              <a:gd name="connsiteY18" fmla="*/ 794013 h 2079137"/>
              <a:gd name="connsiteX19" fmla="*/ 10844025 w 12192000"/>
              <a:gd name="connsiteY19" fmla="*/ 789857 h 2079137"/>
              <a:gd name="connsiteX20" fmla="*/ 10814353 w 12192000"/>
              <a:gd name="connsiteY20" fmla="*/ 789010 h 2079137"/>
              <a:gd name="connsiteX21" fmla="*/ 10748393 w 12192000"/>
              <a:gd name="connsiteY21" fmla="*/ 806738 h 2079137"/>
              <a:gd name="connsiteX22" fmla="*/ 10468256 w 12192000"/>
              <a:gd name="connsiteY22" fmla="*/ 778733 h 2079137"/>
              <a:gd name="connsiteX23" fmla="*/ 10256131 w 12192000"/>
              <a:gd name="connsiteY23" fmla="*/ 788332 h 2079137"/>
              <a:gd name="connsiteX24" fmla="*/ 10177442 w 12192000"/>
              <a:gd name="connsiteY24" fmla="*/ 777371 h 2079137"/>
              <a:gd name="connsiteX25" fmla="*/ 10006086 w 12192000"/>
              <a:gd name="connsiteY25" fmla="*/ 792651 h 2079137"/>
              <a:gd name="connsiteX26" fmla="*/ 9952382 w 12192000"/>
              <a:gd name="connsiteY26" fmla="*/ 815411 h 2079137"/>
              <a:gd name="connsiteX27" fmla="*/ 9926457 w 12192000"/>
              <a:gd name="connsiteY27" fmla="*/ 827295 h 2079137"/>
              <a:gd name="connsiteX28" fmla="*/ 9843405 w 12192000"/>
              <a:gd name="connsiteY28" fmla="*/ 867046 h 2079137"/>
              <a:gd name="connsiteX29" fmla="*/ 9830866 w 12192000"/>
              <a:gd name="connsiteY29" fmla="*/ 875047 h 2079137"/>
              <a:gd name="connsiteX30" fmla="*/ 9801807 w 12192000"/>
              <a:gd name="connsiteY30" fmla="*/ 872272 h 2079137"/>
              <a:gd name="connsiteX31" fmla="*/ 9785653 w 12192000"/>
              <a:gd name="connsiteY31" fmla="*/ 861743 h 2079137"/>
              <a:gd name="connsiteX32" fmla="*/ 9781177 w 12192000"/>
              <a:gd name="connsiteY32" fmla="*/ 864820 h 2079137"/>
              <a:gd name="connsiteX33" fmla="*/ 9768640 w 12192000"/>
              <a:gd name="connsiteY33" fmla="*/ 869379 h 2079137"/>
              <a:gd name="connsiteX34" fmla="*/ 9712211 w 12192000"/>
              <a:gd name="connsiteY34" fmla="*/ 900283 h 2079137"/>
              <a:gd name="connsiteX35" fmla="*/ 9689465 w 12192000"/>
              <a:gd name="connsiteY35" fmla="*/ 899268 h 2079137"/>
              <a:gd name="connsiteX36" fmla="*/ 9600339 w 12192000"/>
              <a:gd name="connsiteY36" fmla="*/ 922112 h 2079137"/>
              <a:gd name="connsiteX37" fmla="*/ 9582850 w 12192000"/>
              <a:gd name="connsiteY37" fmla="*/ 925510 h 2079137"/>
              <a:gd name="connsiteX38" fmla="*/ 9549638 w 12192000"/>
              <a:gd name="connsiteY38" fmla="*/ 940845 h 2079137"/>
              <a:gd name="connsiteX39" fmla="*/ 9539471 w 12192000"/>
              <a:gd name="connsiteY39" fmla="*/ 941799 h 2079137"/>
              <a:gd name="connsiteX40" fmla="*/ 9505592 w 12192000"/>
              <a:gd name="connsiteY40" fmla="*/ 955533 h 2079137"/>
              <a:gd name="connsiteX41" fmla="*/ 9432569 w 12192000"/>
              <a:gd name="connsiteY41" fmla="*/ 985377 h 2079137"/>
              <a:gd name="connsiteX42" fmla="*/ 9414216 w 12192000"/>
              <a:gd name="connsiteY42" fmla="*/ 992655 h 2079137"/>
              <a:gd name="connsiteX43" fmla="*/ 9397106 w 12192000"/>
              <a:gd name="connsiteY43" fmla="*/ 992980 h 2079137"/>
              <a:gd name="connsiteX44" fmla="*/ 9305108 w 12192000"/>
              <a:gd name="connsiteY44" fmla="*/ 1007767 h 2079137"/>
              <a:gd name="connsiteX45" fmla="*/ 9282434 w 12192000"/>
              <a:gd name="connsiteY45" fmla="*/ 1007523 h 2079137"/>
              <a:gd name="connsiteX46" fmla="*/ 9271941 w 12192000"/>
              <a:gd name="connsiteY46" fmla="*/ 1002839 h 2079137"/>
              <a:gd name="connsiteX47" fmla="*/ 9238227 w 12192000"/>
              <a:gd name="connsiteY47" fmla="*/ 1017668 h 2079137"/>
              <a:gd name="connsiteX48" fmla="*/ 9184265 w 12192000"/>
              <a:gd name="connsiteY48" fmla="*/ 1031275 h 2079137"/>
              <a:gd name="connsiteX49" fmla="*/ 9159000 w 12192000"/>
              <a:gd name="connsiteY49" fmla="*/ 1039569 h 2079137"/>
              <a:gd name="connsiteX50" fmla="*/ 9137031 w 12192000"/>
              <a:gd name="connsiteY50" fmla="*/ 1038699 h 2079137"/>
              <a:gd name="connsiteX51" fmla="*/ 9015702 w 12192000"/>
              <a:gd name="connsiteY51" fmla="*/ 1051400 h 2079137"/>
              <a:gd name="connsiteX52" fmla="*/ 8971403 w 12192000"/>
              <a:gd name="connsiteY52" fmla="*/ 1040542 h 2079137"/>
              <a:gd name="connsiteX53" fmla="*/ 8961826 w 12192000"/>
              <a:gd name="connsiteY53" fmla="*/ 1045364 h 2079137"/>
              <a:gd name="connsiteX54" fmla="*/ 8888623 w 12192000"/>
              <a:gd name="connsiteY54" fmla="*/ 1053908 h 2079137"/>
              <a:gd name="connsiteX55" fmla="*/ 8841066 w 12192000"/>
              <a:gd name="connsiteY55" fmla="*/ 1060421 h 2079137"/>
              <a:gd name="connsiteX56" fmla="*/ 8752342 w 12192000"/>
              <a:gd name="connsiteY56" fmla="*/ 1080646 h 2079137"/>
              <a:gd name="connsiteX57" fmla="*/ 8699139 w 12192000"/>
              <a:gd name="connsiteY57" fmla="*/ 1087885 h 2079137"/>
              <a:gd name="connsiteX58" fmla="*/ 8667273 w 12192000"/>
              <a:gd name="connsiteY58" fmla="*/ 1092062 h 2079137"/>
              <a:gd name="connsiteX59" fmla="*/ 8586064 w 12192000"/>
              <a:gd name="connsiteY59" fmla="*/ 1114603 h 2079137"/>
              <a:gd name="connsiteX60" fmla="*/ 8460312 w 12192000"/>
              <a:gd name="connsiteY60" fmla="*/ 1179878 h 2079137"/>
              <a:gd name="connsiteX61" fmla="*/ 8419023 w 12192000"/>
              <a:gd name="connsiteY61" fmla="*/ 1191748 h 2079137"/>
              <a:gd name="connsiteX62" fmla="*/ 8410939 w 12192000"/>
              <a:gd name="connsiteY62" fmla="*/ 1189696 h 2079137"/>
              <a:gd name="connsiteX63" fmla="*/ 8362040 w 12192000"/>
              <a:gd name="connsiteY63" fmla="*/ 1220820 h 2079137"/>
              <a:gd name="connsiteX64" fmla="*/ 8273677 w 12192000"/>
              <a:gd name="connsiteY64" fmla="*/ 1236495 h 2079137"/>
              <a:gd name="connsiteX65" fmla="*/ 8204283 w 12192000"/>
              <a:gd name="connsiteY65" fmla="*/ 1243537 h 2079137"/>
              <a:gd name="connsiteX66" fmla="*/ 8166550 w 12192000"/>
              <a:gd name="connsiteY66" fmla="*/ 1249551 h 2079137"/>
              <a:gd name="connsiteX67" fmla="*/ 8137785 w 12192000"/>
              <a:gd name="connsiteY67" fmla="*/ 1251636 h 2079137"/>
              <a:gd name="connsiteX68" fmla="*/ 8071596 w 12192000"/>
              <a:gd name="connsiteY68" fmla="*/ 1269274 h 2079137"/>
              <a:gd name="connsiteX69" fmla="*/ 7964816 w 12192000"/>
              <a:gd name="connsiteY69" fmla="*/ 1303668 h 2079137"/>
              <a:gd name="connsiteX70" fmla="*/ 7941495 w 12192000"/>
              <a:gd name="connsiteY70" fmla="*/ 1309821 h 2079137"/>
              <a:gd name="connsiteX71" fmla="*/ 7919123 w 12192000"/>
              <a:gd name="connsiteY71" fmla="*/ 1310466 h 2079137"/>
              <a:gd name="connsiteX72" fmla="*/ 7911902 w 12192000"/>
              <a:gd name="connsiteY72" fmla="*/ 1306569 h 2079137"/>
              <a:gd name="connsiteX73" fmla="*/ 7898703 w 12192000"/>
              <a:gd name="connsiteY73" fmla="*/ 1309208 h 2079137"/>
              <a:gd name="connsiteX74" fmla="*/ 7894703 w 12192000"/>
              <a:gd name="connsiteY74" fmla="*/ 1308939 h 2079137"/>
              <a:gd name="connsiteX75" fmla="*/ 7872267 w 12192000"/>
              <a:gd name="connsiteY75" fmla="*/ 1308370 h 2079137"/>
              <a:gd name="connsiteX76" fmla="*/ 7836454 w 12192000"/>
              <a:gd name="connsiteY76" fmla="*/ 1331265 h 2079137"/>
              <a:gd name="connsiteX77" fmla="*/ 7782451 w 12192000"/>
              <a:gd name="connsiteY77" fmla="*/ 1339601 h 2079137"/>
              <a:gd name="connsiteX78" fmla="*/ 7542969 w 12192000"/>
              <a:gd name="connsiteY78" fmla="*/ 1372495 h 2079137"/>
              <a:gd name="connsiteX79" fmla="*/ 7476832 w 12192000"/>
              <a:gd name="connsiteY79" fmla="*/ 1431655 h 2079137"/>
              <a:gd name="connsiteX80" fmla="*/ 7370237 w 12192000"/>
              <a:gd name="connsiteY80" fmla="*/ 1474339 h 2079137"/>
              <a:gd name="connsiteX81" fmla="*/ 7222223 w 12192000"/>
              <a:gd name="connsiteY81" fmla="*/ 1510199 h 2079137"/>
              <a:gd name="connsiteX82" fmla="*/ 7215703 w 12192000"/>
              <a:gd name="connsiteY82" fmla="*/ 1520424 h 2079137"/>
              <a:gd name="connsiteX83" fmla="*/ 7204548 w 12192000"/>
              <a:gd name="connsiteY83" fmla="*/ 1528145 h 2079137"/>
              <a:gd name="connsiteX84" fmla="*/ 7202038 w 12192000"/>
              <a:gd name="connsiteY84" fmla="*/ 1527954 h 2079137"/>
              <a:gd name="connsiteX85" fmla="*/ 7173860 w 12192000"/>
              <a:gd name="connsiteY85" fmla="*/ 1541605 h 2079137"/>
              <a:gd name="connsiteX86" fmla="*/ 7155079 w 12192000"/>
              <a:gd name="connsiteY86" fmla="*/ 1552495 h 2079137"/>
              <a:gd name="connsiteX87" fmla="*/ 7149757 w 12192000"/>
              <a:gd name="connsiteY87" fmla="*/ 1552732 h 2079137"/>
              <a:gd name="connsiteX88" fmla="*/ 7104804 w 12192000"/>
              <a:gd name="connsiteY88" fmla="*/ 1565792 h 2079137"/>
              <a:gd name="connsiteX89" fmla="*/ 7082824 w 12192000"/>
              <a:gd name="connsiteY89" fmla="*/ 1567947 h 2079137"/>
              <a:gd name="connsiteX90" fmla="*/ 7021520 w 12192000"/>
              <a:gd name="connsiteY90" fmla="*/ 1562334 h 2079137"/>
              <a:gd name="connsiteX91" fmla="*/ 6988956 w 12192000"/>
              <a:gd name="connsiteY91" fmla="*/ 1576442 h 2079137"/>
              <a:gd name="connsiteX92" fmla="*/ 6981922 w 12192000"/>
              <a:gd name="connsiteY92" fmla="*/ 1578821 h 2079137"/>
              <a:gd name="connsiteX93" fmla="*/ 6981583 w 12192000"/>
              <a:gd name="connsiteY93" fmla="*/ 1578678 h 2079137"/>
              <a:gd name="connsiteX94" fmla="*/ 6973762 w 12192000"/>
              <a:gd name="connsiteY94" fmla="*/ 1580811 h 2079137"/>
              <a:gd name="connsiteX95" fmla="*/ 6969093 w 12192000"/>
              <a:gd name="connsiteY95" fmla="*/ 1583157 h 2079137"/>
              <a:gd name="connsiteX96" fmla="*/ 6890037 w 12192000"/>
              <a:gd name="connsiteY96" fmla="*/ 1575825 h 2079137"/>
              <a:gd name="connsiteX97" fmla="*/ 6785054 w 12192000"/>
              <a:gd name="connsiteY97" fmla="*/ 1582200 h 2079137"/>
              <a:gd name="connsiteX98" fmla="*/ 6681692 w 12192000"/>
              <a:gd name="connsiteY98" fmla="*/ 1591296 h 2079137"/>
              <a:gd name="connsiteX99" fmla="*/ 6644556 w 12192000"/>
              <a:gd name="connsiteY99" fmla="*/ 1595940 h 2079137"/>
              <a:gd name="connsiteX100" fmla="*/ 6577106 w 12192000"/>
              <a:gd name="connsiteY100" fmla="*/ 1598261 h 2079137"/>
              <a:gd name="connsiteX101" fmla="*/ 6544183 w 12192000"/>
              <a:gd name="connsiteY101" fmla="*/ 1596149 h 2079137"/>
              <a:gd name="connsiteX102" fmla="*/ 6540921 w 12192000"/>
              <a:gd name="connsiteY102" fmla="*/ 1593857 h 2079137"/>
              <a:gd name="connsiteX103" fmla="*/ 6535046 w 12192000"/>
              <a:gd name="connsiteY103" fmla="*/ 1593283 h 2079137"/>
              <a:gd name="connsiteX104" fmla="*/ 6519853 w 12192000"/>
              <a:gd name="connsiteY104" fmla="*/ 1595771 h 2079137"/>
              <a:gd name="connsiteX105" fmla="*/ 6514280 w 12192000"/>
              <a:gd name="connsiteY105" fmla="*/ 1597376 h 2079137"/>
              <a:gd name="connsiteX106" fmla="*/ 6505824 w 12192000"/>
              <a:gd name="connsiteY106" fmla="*/ 1598298 h 2079137"/>
              <a:gd name="connsiteX107" fmla="*/ 6505573 w 12192000"/>
              <a:gd name="connsiteY107" fmla="*/ 1598109 h 2079137"/>
              <a:gd name="connsiteX108" fmla="*/ 6497741 w 12192000"/>
              <a:gd name="connsiteY108" fmla="*/ 1599392 h 2079137"/>
              <a:gd name="connsiteX109" fmla="*/ 6459992 w 12192000"/>
              <a:gd name="connsiteY109" fmla="*/ 1608358 h 2079137"/>
              <a:gd name="connsiteX110" fmla="*/ 6404572 w 12192000"/>
              <a:gd name="connsiteY110" fmla="*/ 1593771 h 2079137"/>
              <a:gd name="connsiteX111" fmla="*/ 6382671 w 12192000"/>
              <a:gd name="connsiteY111" fmla="*/ 1592612 h 2079137"/>
              <a:gd name="connsiteX112" fmla="*/ 6369843 w 12192000"/>
              <a:gd name="connsiteY112" fmla="*/ 1590015 h 2079137"/>
              <a:gd name="connsiteX113" fmla="*/ 6269740 w 12192000"/>
              <a:gd name="connsiteY113" fmla="*/ 1614633 h 2079137"/>
              <a:gd name="connsiteX114" fmla="*/ 6255405 w 12192000"/>
              <a:gd name="connsiteY114" fmla="*/ 1620529 h 2079137"/>
              <a:gd name="connsiteX115" fmla="*/ 6244248 w 12192000"/>
              <a:gd name="connsiteY115" fmla="*/ 1629561 h 2079137"/>
              <a:gd name="connsiteX116" fmla="*/ 6086396 w 12192000"/>
              <a:gd name="connsiteY116" fmla="*/ 1642666 h 2079137"/>
              <a:gd name="connsiteX117" fmla="*/ 5867429 w 12192000"/>
              <a:gd name="connsiteY117" fmla="*/ 1695554 h 2079137"/>
              <a:gd name="connsiteX118" fmla="*/ 5772864 w 12192000"/>
              <a:gd name="connsiteY118" fmla="*/ 1689002 h 2079137"/>
              <a:gd name="connsiteX119" fmla="*/ 5629833 w 12192000"/>
              <a:gd name="connsiteY119" fmla="*/ 1713273 h 2079137"/>
              <a:gd name="connsiteX120" fmla="*/ 5504771 w 12192000"/>
              <a:gd name="connsiteY120" fmla="*/ 1725744 h 2079137"/>
              <a:gd name="connsiteX121" fmla="*/ 5490967 w 12192000"/>
              <a:gd name="connsiteY121" fmla="*/ 1726367 h 2079137"/>
              <a:gd name="connsiteX122" fmla="*/ 5486015 w 12192000"/>
              <a:gd name="connsiteY122" fmla="*/ 1721481 h 2079137"/>
              <a:gd name="connsiteX123" fmla="*/ 5439364 w 12192000"/>
              <a:gd name="connsiteY123" fmla="*/ 1721349 h 2079137"/>
              <a:gd name="connsiteX124" fmla="*/ 5350025 w 12192000"/>
              <a:gd name="connsiteY124" fmla="*/ 1729885 h 2079137"/>
              <a:gd name="connsiteX125" fmla="*/ 5336104 w 12192000"/>
              <a:gd name="connsiteY125" fmla="*/ 1734377 h 2079137"/>
              <a:gd name="connsiteX126" fmla="*/ 5245234 w 12192000"/>
              <a:gd name="connsiteY126" fmla="*/ 1738520 h 2079137"/>
              <a:gd name="connsiteX127" fmla="*/ 5182955 w 12192000"/>
              <a:gd name="connsiteY127" fmla="*/ 1744622 h 2079137"/>
              <a:gd name="connsiteX128" fmla="*/ 5169506 w 12192000"/>
              <a:gd name="connsiteY128" fmla="*/ 1748993 h 2079137"/>
              <a:gd name="connsiteX129" fmla="*/ 5154299 w 12192000"/>
              <a:gd name="connsiteY129" fmla="*/ 1744080 h 2079137"/>
              <a:gd name="connsiteX130" fmla="*/ 5149917 w 12192000"/>
              <a:gd name="connsiteY130" fmla="*/ 1739727 h 2079137"/>
              <a:gd name="connsiteX131" fmla="*/ 5100319 w 12192000"/>
              <a:gd name="connsiteY131" fmla="*/ 1745797 h 2079137"/>
              <a:gd name="connsiteX132" fmla="*/ 5094361 w 12192000"/>
              <a:gd name="connsiteY132" fmla="*/ 1745767 h 2079137"/>
              <a:gd name="connsiteX133" fmla="*/ 5053410 w 12192000"/>
              <a:gd name="connsiteY133" fmla="*/ 1742790 h 2079137"/>
              <a:gd name="connsiteX134" fmla="*/ 4992711 w 12192000"/>
              <a:gd name="connsiteY134" fmla="*/ 1734075 h 2079137"/>
              <a:gd name="connsiteX135" fmla="*/ 4930098 w 12192000"/>
              <a:gd name="connsiteY135" fmla="*/ 1717312 h 2079137"/>
              <a:gd name="connsiteX136" fmla="*/ 4893834 w 12192000"/>
              <a:gd name="connsiteY136" fmla="*/ 1710028 h 2079137"/>
              <a:gd name="connsiteX137" fmla="*/ 4868730 w 12192000"/>
              <a:gd name="connsiteY137" fmla="*/ 1702384 h 2079137"/>
              <a:gd name="connsiteX138" fmla="*/ 4797925 w 12192000"/>
              <a:gd name="connsiteY138" fmla="*/ 1695535 h 2079137"/>
              <a:gd name="connsiteX139" fmla="*/ 4677670 w 12192000"/>
              <a:gd name="connsiteY139" fmla="*/ 1689453 h 2079137"/>
              <a:gd name="connsiteX140" fmla="*/ 4634248 w 12192000"/>
              <a:gd name="connsiteY140" fmla="*/ 1680227 h 2079137"/>
              <a:gd name="connsiteX141" fmla="*/ 4632434 w 12192000"/>
              <a:gd name="connsiteY141" fmla="*/ 1674607 h 2079137"/>
              <a:gd name="connsiteX142" fmla="*/ 4619204 w 12192000"/>
              <a:gd name="connsiteY142" fmla="*/ 1672507 h 2079137"/>
              <a:gd name="connsiteX143" fmla="*/ 4616283 w 12192000"/>
              <a:gd name="connsiteY143" fmla="*/ 1670977 h 2079137"/>
              <a:gd name="connsiteX144" fmla="*/ 4598926 w 12192000"/>
              <a:gd name="connsiteY144" fmla="*/ 1663178 h 2079137"/>
              <a:gd name="connsiteX145" fmla="*/ 4547069 w 12192000"/>
              <a:gd name="connsiteY145" fmla="*/ 1670642 h 2079137"/>
              <a:gd name="connsiteX146" fmla="*/ 4523516 w 12192000"/>
              <a:gd name="connsiteY146" fmla="*/ 1669785 h 2079137"/>
              <a:gd name="connsiteX147" fmla="*/ 4500586 w 12192000"/>
              <a:gd name="connsiteY147" fmla="*/ 1675912 h 2079137"/>
              <a:gd name="connsiteX148" fmla="*/ 4488196 w 12192000"/>
              <a:gd name="connsiteY148" fmla="*/ 1683463 h 2079137"/>
              <a:gd name="connsiteX149" fmla="*/ 4445463 w 12192000"/>
              <a:gd name="connsiteY149" fmla="*/ 1695634 h 2079137"/>
              <a:gd name="connsiteX150" fmla="*/ 4446550 w 12192000"/>
              <a:gd name="connsiteY150" fmla="*/ 1680538 h 2079137"/>
              <a:gd name="connsiteX151" fmla="*/ 4365375 w 12192000"/>
              <a:gd name="connsiteY151" fmla="*/ 1697935 h 2079137"/>
              <a:gd name="connsiteX152" fmla="*/ 4305123 w 12192000"/>
              <a:gd name="connsiteY152" fmla="*/ 1714185 h 2079137"/>
              <a:gd name="connsiteX153" fmla="*/ 4292665 w 12192000"/>
              <a:gd name="connsiteY153" fmla="*/ 1720703 h 2079137"/>
              <a:gd name="connsiteX154" fmla="*/ 4276789 w 12192000"/>
              <a:gd name="connsiteY154" fmla="*/ 1718367 h 2079137"/>
              <a:gd name="connsiteX155" fmla="*/ 4271683 w 12192000"/>
              <a:gd name="connsiteY155" fmla="*/ 1714801 h 2079137"/>
              <a:gd name="connsiteX156" fmla="*/ 4223918 w 12192000"/>
              <a:gd name="connsiteY156" fmla="*/ 1728936 h 2079137"/>
              <a:gd name="connsiteX157" fmla="*/ 4218039 w 12192000"/>
              <a:gd name="connsiteY157" fmla="*/ 1729885 h 2079137"/>
              <a:gd name="connsiteX158" fmla="*/ 4177153 w 12192000"/>
              <a:gd name="connsiteY158" fmla="*/ 1733691 h 2079137"/>
              <a:gd name="connsiteX159" fmla="*/ 4051032 w 12192000"/>
              <a:gd name="connsiteY159" fmla="*/ 1728886 h 2079137"/>
              <a:gd name="connsiteX160" fmla="*/ 4013978 w 12192000"/>
              <a:gd name="connsiteY160" fmla="*/ 1727679 h 2079137"/>
              <a:gd name="connsiteX161" fmla="*/ 3987857 w 12192000"/>
              <a:gd name="connsiteY161" fmla="*/ 1724282 h 2079137"/>
              <a:gd name="connsiteX162" fmla="*/ 3916852 w 12192000"/>
              <a:gd name="connsiteY162" fmla="*/ 1729184 h 2079137"/>
              <a:gd name="connsiteX163" fmla="*/ 3797263 w 12192000"/>
              <a:gd name="connsiteY163" fmla="*/ 1742976 h 2079137"/>
              <a:gd name="connsiteX164" fmla="*/ 3752806 w 12192000"/>
              <a:gd name="connsiteY164" fmla="*/ 1741033 h 2079137"/>
              <a:gd name="connsiteX165" fmla="*/ 3749997 w 12192000"/>
              <a:gd name="connsiteY165" fmla="*/ 1735799 h 2079137"/>
              <a:gd name="connsiteX166" fmla="*/ 3736582 w 12192000"/>
              <a:gd name="connsiteY166" fmla="*/ 1735907 h 2079137"/>
              <a:gd name="connsiteX167" fmla="*/ 3733428 w 12192000"/>
              <a:gd name="connsiteY167" fmla="*/ 1734881 h 2079137"/>
              <a:gd name="connsiteX168" fmla="*/ 3714911 w 12192000"/>
              <a:gd name="connsiteY168" fmla="*/ 1730056 h 2079137"/>
              <a:gd name="connsiteX169" fmla="*/ 3665172 w 12192000"/>
              <a:gd name="connsiteY169" fmla="*/ 1745936 h 2079137"/>
              <a:gd name="connsiteX170" fmla="*/ 3552006 w 12192000"/>
              <a:gd name="connsiteY170" fmla="*/ 1755220 h 2079137"/>
              <a:gd name="connsiteX171" fmla="*/ 3390301 w 12192000"/>
              <a:gd name="connsiteY171" fmla="*/ 1762546 h 2079137"/>
              <a:gd name="connsiteX172" fmla="*/ 3264312 w 12192000"/>
              <a:gd name="connsiteY172" fmla="*/ 1774620 h 2079137"/>
              <a:gd name="connsiteX173" fmla="*/ 3106901 w 12192000"/>
              <a:gd name="connsiteY173" fmla="*/ 1804264 h 2079137"/>
              <a:gd name="connsiteX174" fmla="*/ 2993303 w 12192000"/>
              <a:gd name="connsiteY174" fmla="*/ 1806542 h 2079137"/>
              <a:gd name="connsiteX175" fmla="*/ 2979115 w 12192000"/>
              <a:gd name="connsiteY175" fmla="*/ 1815432 h 2079137"/>
              <a:gd name="connsiteX176" fmla="*/ 2963118 w 12192000"/>
              <a:gd name="connsiteY176" fmla="*/ 1820962 h 2079137"/>
              <a:gd name="connsiteX177" fmla="*/ 2961156 w 12192000"/>
              <a:gd name="connsiteY177" fmla="*/ 1820297 h 2079137"/>
              <a:gd name="connsiteX178" fmla="*/ 2925719 w 12192000"/>
              <a:gd name="connsiteY178" fmla="*/ 1828468 h 2079137"/>
              <a:gd name="connsiteX179" fmla="*/ 2857951 w 12192000"/>
              <a:gd name="connsiteY179" fmla="*/ 1842496 h 2079137"/>
              <a:gd name="connsiteX180" fmla="*/ 2857427 w 12192000"/>
              <a:gd name="connsiteY180" fmla="*/ 1841591 h 2079137"/>
              <a:gd name="connsiteX181" fmla="*/ 2846731 w 12192000"/>
              <a:gd name="connsiteY181" fmla="*/ 1839316 h 2079137"/>
              <a:gd name="connsiteX182" fmla="*/ 2826290 w 12192000"/>
              <a:gd name="connsiteY182" fmla="*/ 1837274 h 2079137"/>
              <a:gd name="connsiteX183" fmla="*/ 2779146 w 12192000"/>
              <a:gd name="connsiteY183" fmla="*/ 1820071 h 2079137"/>
              <a:gd name="connsiteX184" fmla="*/ 2739608 w 12192000"/>
              <a:gd name="connsiteY184" fmla="*/ 1827861 h 2079137"/>
              <a:gd name="connsiteX185" fmla="*/ 2731631 w 12192000"/>
              <a:gd name="connsiteY185" fmla="*/ 1828881 h 2079137"/>
              <a:gd name="connsiteX186" fmla="*/ 2731464 w 12192000"/>
              <a:gd name="connsiteY186" fmla="*/ 1828677 h 2079137"/>
              <a:gd name="connsiteX187" fmla="*/ 2723037 w 12192000"/>
              <a:gd name="connsiteY187" fmla="*/ 1829303 h 2079137"/>
              <a:gd name="connsiteX188" fmla="*/ 2701616 w 12192000"/>
              <a:gd name="connsiteY188" fmla="*/ 1832725 h 2079137"/>
              <a:gd name="connsiteX189" fmla="*/ 2696239 w 12192000"/>
              <a:gd name="connsiteY189" fmla="*/ 1831904 h 2079137"/>
              <a:gd name="connsiteX190" fmla="*/ 2663445 w 12192000"/>
              <a:gd name="connsiteY190" fmla="*/ 1825958 h 2079137"/>
              <a:gd name="connsiteX191" fmla="*/ 2560925 w 12192000"/>
              <a:gd name="connsiteY191" fmla="*/ 1829094 h 2079137"/>
              <a:gd name="connsiteX192" fmla="*/ 2458739 w 12192000"/>
              <a:gd name="connsiteY192" fmla="*/ 1834479 h 2079137"/>
              <a:gd name="connsiteX193" fmla="*/ 2356074 w 12192000"/>
              <a:gd name="connsiteY193" fmla="*/ 1836991 h 2079137"/>
              <a:gd name="connsiteX194" fmla="*/ 2304241 w 12192000"/>
              <a:gd name="connsiteY194" fmla="*/ 1822021 h 2079137"/>
              <a:gd name="connsiteX195" fmla="*/ 2298362 w 12192000"/>
              <a:gd name="connsiteY195" fmla="*/ 1822125 h 2079137"/>
              <a:gd name="connsiteX196" fmla="*/ 2283527 w 12192000"/>
              <a:gd name="connsiteY196" fmla="*/ 1826361 h 2079137"/>
              <a:gd name="connsiteX197" fmla="*/ 2278150 w 12192000"/>
              <a:gd name="connsiteY197" fmla="*/ 1828604 h 2079137"/>
              <a:gd name="connsiteX198" fmla="*/ 2269853 w 12192000"/>
              <a:gd name="connsiteY198" fmla="*/ 1830502 h 2079137"/>
              <a:gd name="connsiteX199" fmla="*/ 2269585 w 12192000"/>
              <a:gd name="connsiteY199" fmla="*/ 1830341 h 2079137"/>
              <a:gd name="connsiteX200" fmla="*/ 2225332 w 12192000"/>
              <a:gd name="connsiteY200" fmla="*/ 1845825 h 2079137"/>
              <a:gd name="connsiteX201" fmla="*/ 2169048 w 12192000"/>
              <a:gd name="connsiteY201" fmla="*/ 1837658 h 2079137"/>
              <a:gd name="connsiteX202" fmla="*/ 2147231 w 12192000"/>
              <a:gd name="connsiteY202" fmla="*/ 1839027 h 2079137"/>
              <a:gd name="connsiteX203" fmla="*/ 2135241 w 12192000"/>
              <a:gd name="connsiteY203" fmla="*/ 1838652 h 2079137"/>
              <a:gd name="connsiteX204" fmla="*/ 2099215 w 12192000"/>
              <a:gd name="connsiteY204" fmla="*/ 1850768 h 2079137"/>
              <a:gd name="connsiteX205" fmla="*/ 2094046 w 12192000"/>
              <a:gd name="connsiteY205" fmla="*/ 1850806 h 2079137"/>
              <a:gd name="connsiteX206" fmla="*/ 2071850 w 12192000"/>
              <a:gd name="connsiteY206" fmla="*/ 1861319 h 2079137"/>
              <a:gd name="connsiteX207" fmla="*/ 2039607 w 12192000"/>
              <a:gd name="connsiteY207" fmla="*/ 1874318 h 2079137"/>
              <a:gd name="connsiteX208" fmla="*/ 2037289 w 12192000"/>
              <a:gd name="connsiteY208" fmla="*/ 1874025 h 2079137"/>
              <a:gd name="connsiteX209" fmla="*/ 2023615 w 12192000"/>
              <a:gd name="connsiteY209" fmla="*/ 1881562 h 2079137"/>
              <a:gd name="connsiteX210" fmla="*/ 1957176 w 12192000"/>
              <a:gd name="connsiteY210" fmla="*/ 1898709 h 2079137"/>
              <a:gd name="connsiteX211" fmla="*/ 1858081 w 12192000"/>
              <a:gd name="connsiteY211" fmla="*/ 1923144 h 2079137"/>
              <a:gd name="connsiteX212" fmla="*/ 1738865 w 12192000"/>
              <a:gd name="connsiteY212" fmla="*/ 1944965 h 2079137"/>
              <a:gd name="connsiteX213" fmla="*/ 1616692 w 12192000"/>
              <a:gd name="connsiteY213" fmla="*/ 1989107 h 2079137"/>
              <a:gd name="connsiteX214" fmla="*/ 1411898 w 12192000"/>
              <a:gd name="connsiteY214" fmla="*/ 2046254 h 2079137"/>
              <a:gd name="connsiteX215" fmla="*/ 1375780 w 12192000"/>
              <a:gd name="connsiteY215" fmla="*/ 2047961 h 2079137"/>
              <a:gd name="connsiteX216" fmla="*/ 1375707 w 12192000"/>
              <a:gd name="connsiteY216" fmla="*/ 2047981 h 2079137"/>
              <a:gd name="connsiteX217" fmla="*/ 1285585 w 12192000"/>
              <a:gd name="connsiteY217" fmla="*/ 2047113 h 2079137"/>
              <a:gd name="connsiteX218" fmla="*/ 1263658 w 12192000"/>
              <a:gd name="connsiteY218" fmla="*/ 2041397 h 2079137"/>
              <a:gd name="connsiteX219" fmla="*/ 1170403 w 12192000"/>
              <a:gd name="connsiteY219" fmla="*/ 2033399 h 2079137"/>
              <a:gd name="connsiteX220" fmla="*/ 1153718 w 12192000"/>
              <a:gd name="connsiteY220" fmla="*/ 2029576 h 2079137"/>
              <a:gd name="connsiteX221" fmla="*/ 1133937 w 12192000"/>
              <a:gd name="connsiteY221" fmla="*/ 2032149 h 2079137"/>
              <a:gd name="connsiteX222" fmla="*/ 1054999 w 12192000"/>
              <a:gd name="connsiteY222" fmla="*/ 2043242 h 2079137"/>
              <a:gd name="connsiteX223" fmla="*/ 1018405 w 12192000"/>
              <a:gd name="connsiteY223" fmla="*/ 2048281 h 2079137"/>
              <a:gd name="connsiteX224" fmla="*/ 1016563 w 12192000"/>
              <a:gd name="connsiteY224" fmla="*/ 2051718 h 2079137"/>
              <a:gd name="connsiteX225" fmla="*/ 1008284 w 12192000"/>
              <a:gd name="connsiteY225" fmla="*/ 2046742 h 2079137"/>
              <a:gd name="connsiteX226" fmla="*/ 981974 w 12192000"/>
              <a:gd name="connsiteY226" fmla="*/ 2048363 h 2079137"/>
              <a:gd name="connsiteX227" fmla="*/ 971903 w 12192000"/>
              <a:gd name="connsiteY227" fmla="*/ 2053484 h 2079137"/>
              <a:gd name="connsiteX228" fmla="*/ 954015 w 12192000"/>
              <a:gd name="connsiteY228" fmla="*/ 2052529 h 2079137"/>
              <a:gd name="connsiteX229" fmla="*/ 839571 w 12192000"/>
              <a:gd name="connsiteY229" fmla="*/ 2046509 h 2079137"/>
              <a:gd name="connsiteX230" fmla="*/ 823321 w 12192000"/>
              <a:gd name="connsiteY230" fmla="*/ 2054296 h 2079137"/>
              <a:gd name="connsiteX231" fmla="*/ 800990 w 12192000"/>
              <a:gd name="connsiteY231" fmla="*/ 2051523 h 2079137"/>
              <a:gd name="connsiteX232" fmla="*/ 776439 w 12192000"/>
              <a:gd name="connsiteY232" fmla="*/ 2062634 h 2079137"/>
              <a:gd name="connsiteX233" fmla="*/ 763041 w 12192000"/>
              <a:gd name="connsiteY233" fmla="*/ 2063995 h 2079137"/>
              <a:gd name="connsiteX234" fmla="*/ 757863 w 12192000"/>
              <a:gd name="connsiteY234" fmla="*/ 2065877 h 2079137"/>
              <a:gd name="connsiteX235" fmla="*/ 745053 w 12192000"/>
              <a:gd name="connsiteY235" fmla="*/ 2051831 h 2079137"/>
              <a:gd name="connsiteX236" fmla="*/ 722609 w 12192000"/>
              <a:gd name="connsiteY236" fmla="*/ 2049504 h 2079137"/>
              <a:gd name="connsiteX237" fmla="*/ 717618 w 12192000"/>
              <a:gd name="connsiteY237" fmla="*/ 2042131 h 2079137"/>
              <a:gd name="connsiteX238" fmla="*/ 703285 w 12192000"/>
              <a:gd name="connsiteY238" fmla="*/ 2046808 h 2079137"/>
              <a:gd name="connsiteX239" fmla="*/ 680199 w 12192000"/>
              <a:gd name="connsiteY239" fmla="*/ 2051947 h 2079137"/>
              <a:gd name="connsiteX240" fmla="*/ 667351 w 12192000"/>
              <a:gd name="connsiteY240" fmla="*/ 2054469 h 2079137"/>
              <a:gd name="connsiteX241" fmla="*/ 660961 w 12192000"/>
              <a:gd name="connsiteY241" fmla="*/ 2049404 h 2079137"/>
              <a:gd name="connsiteX242" fmla="*/ 638282 w 12192000"/>
              <a:gd name="connsiteY242" fmla="*/ 2060093 h 2079137"/>
              <a:gd name="connsiteX243" fmla="*/ 583551 w 12192000"/>
              <a:gd name="connsiteY243" fmla="*/ 2070197 h 2079137"/>
              <a:gd name="connsiteX244" fmla="*/ 525274 w 12192000"/>
              <a:gd name="connsiteY244" fmla="*/ 2079137 h 2079137"/>
              <a:gd name="connsiteX245" fmla="*/ 405635 w 12192000"/>
              <a:gd name="connsiteY245" fmla="*/ 2059339 h 2079137"/>
              <a:gd name="connsiteX246" fmla="*/ 281555 w 12192000"/>
              <a:gd name="connsiteY246" fmla="*/ 2022847 h 2079137"/>
              <a:gd name="connsiteX247" fmla="*/ 98513 w 12192000"/>
              <a:gd name="connsiteY247" fmla="*/ 1969504 h 2079137"/>
              <a:gd name="connsiteX248" fmla="*/ 56191 w 12192000"/>
              <a:gd name="connsiteY248" fmla="*/ 1950709 h 2079137"/>
              <a:gd name="connsiteX249" fmla="*/ 0 w 12192000"/>
              <a:gd name="connsiteY249" fmla="*/ 1935789 h 2079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Lst>
            <a:rect l="l" t="t" r="r" b="b"/>
            <a:pathLst>
              <a:path w="12192000" h="2079137">
                <a:moveTo>
                  <a:pt x="12160143" y="831692"/>
                </a:moveTo>
                <a:lnTo>
                  <a:pt x="12159112" y="833361"/>
                </a:lnTo>
                <a:cubicBezTo>
                  <a:pt x="12157915" y="833832"/>
                  <a:pt x="12157402" y="833649"/>
                  <a:pt x="12158912" y="832430"/>
                </a:cubicBezTo>
                <a:close/>
                <a:moveTo>
                  <a:pt x="0" y="0"/>
                </a:moveTo>
                <a:lnTo>
                  <a:pt x="12192000" y="0"/>
                </a:lnTo>
                <a:lnTo>
                  <a:pt x="12192000" y="558063"/>
                </a:lnTo>
                <a:lnTo>
                  <a:pt x="12189259" y="810508"/>
                </a:lnTo>
                <a:lnTo>
                  <a:pt x="12170847" y="825280"/>
                </a:lnTo>
                <a:lnTo>
                  <a:pt x="12160143" y="831692"/>
                </a:lnTo>
                <a:lnTo>
                  <a:pt x="12163806" y="825759"/>
                </a:lnTo>
                <a:cubicBezTo>
                  <a:pt x="12125449" y="821525"/>
                  <a:pt x="12082203" y="824698"/>
                  <a:pt x="12056557" y="810176"/>
                </a:cubicBezTo>
                <a:cubicBezTo>
                  <a:pt x="12050902" y="790976"/>
                  <a:pt x="11923731" y="799312"/>
                  <a:pt x="11900316" y="789618"/>
                </a:cubicBezTo>
                <a:cubicBezTo>
                  <a:pt x="11841702" y="803374"/>
                  <a:pt x="11823963" y="832645"/>
                  <a:pt x="11791206" y="824176"/>
                </a:cubicBezTo>
                <a:cubicBezTo>
                  <a:pt x="11768977" y="817380"/>
                  <a:pt x="11683857" y="828947"/>
                  <a:pt x="11659257" y="800841"/>
                </a:cubicBezTo>
                <a:cubicBezTo>
                  <a:pt x="11617173" y="818107"/>
                  <a:pt x="11602556" y="790694"/>
                  <a:pt x="11569789" y="797135"/>
                </a:cubicBezTo>
                <a:cubicBezTo>
                  <a:pt x="11498310" y="795094"/>
                  <a:pt x="11458472" y="819882"/>
                  <a:pt x="11367885" y="791985"/>
                </a:cubicBezTo>
                <a:cubicBezTo>
                  <a:pt x="11325508" y="798158"/>
                  <a:pt x="11266580" y="755023"/>
                  <a:pt x="11174663" y="788721"/>
                </a:cubicBezTo>
                <a:cubicBezTo>
                  <a:pt x="11122703" y="792192"/>
                  <a:pt x="11150009" y="775410"/>
                  <a:pt x="11068220" y="786994"/>
                </a:cubicBezTo>
                <a:cubicBezTo>
                  <a:pt x="11046931" y="759861"/>
                  <a:pt x="10919185" y="793102"/>
                  <a:pt x="10893266" y="794013"/>
                </a:cubicBezTo>
                <a:cubicBezTo>
                  <a:pt x="10874184" y="776189"/>
                  <a:pt x="10862860" y="788743"/>
                  <a:pt x="10844025" y="789857"/>
                </a:cubicBezTo>
                <a:cubicBezTo>
                  <a:pt x="10836453" y="779294"/>
                  <a:pt x="10820690" y="778184"/>
                  <a:pt x="10814353" y="789010"/>
                </a:cubicBezTo>
                <a:cubicBezTo>
                  <a:pt x="10819669" y="816016"/>
                  <a:pt x="10754019" y="789067"/>
                  <a:pt x="10748393" y="806738"/>
                </a:cubicBezTo>
                <a:cubicBezTo>
                  <a:pt x="10687156" y="807873"/>
                  <a:pt x="10550299" y="781800"/>
                  <a:pt x="10468256" y="778733"/>
                </a:cubicBezTo>
                <a:cubicBezTo>
                  <a:pt x="10436666" y="770025"/>
                  <a:pt x="10371995" y="797252"/>
                  <a:pt x="10256131" y="788332"/>
                </a:cubicBezTo>
                <a:cubicBezTo>
                  <a:pt x="10240995" y="781626"/>
                  <a:pt x="10182664" y="765742"/>
                  <a:pt x="10177442" y="777371"/>
                </a:cubicBezTo>
                <a:cubicBezTo>
                  <a:pt x="10141447" y="775683"/>
                  <a:pt x="10030323" y="810071"/>
                  <a:pt x="10006086" y="792651"/>
                </a:cubicBezTo>
                <a:cubicBezTo>
                  <a:pt x="10009448" y="818833"/>
                  <a:pt x="9960389" y="791426"/>
                  <a:pt x="9952382" y="815411"/>
                </a:cubicBezTo>
                <a:lnTo>
                  <a:pt x="9926457" y="827295"/>
                </a:lnTo>
                <a:lnTo>
                  <a:pt x="9843405" y="867046"/>
                </a:lnTo>
                <a:lnTo>
                  <a:pt x="9830866" y="875047"/>
                </a:lnTo>
                <a:lnTo>
                  <a:pt x="9801807" y="872272"/>
                </a:lnTo>
                <a:lnTo>
                  <a:pt x="9785653" y="861743"/>
                </a:lnTo>
                <a:lnTo>
                  <a:pt x="9781177" y="864820"/>
                </a:lnTo>
                <a:cubicBezTo>
                  <a:pt x="9776153" y="871003"/>
                  <a:pt x="9773556" y="874842"/>
                  <a:pt x="9768640" y="869379"/>
                </a:cubicBezTo>
                <a:lnTo>
                  <a:pt x="9712211" y="900283"/>
                </a:lnTo>
                <a:cubicBezTo>
                  <a:pt x="9706243" y="902750"/>
                  <a:pt x="9698952" y="902954"/>
                  <a:pt x="9689465" y="899268"/>
                </a:cubicBezTo>
                <a:cubicBezTo>
                  <a:pt x="9670819" y="902906"/>
                  <a:pt x="9618108" y="917739"/>
                  <a:pt x="9600339" y="922112"/>
                </a:cubicBezTo>
                <a:lnTo>
                  <a:pt x="9582850" y="925510"/>
                </a:lnTo>
                <a:cubicBezTo>
                  <a:pt x="9574400" y="928631"/>
                  <a:pt x="9556868" y="938130"/>
                  <a:pt x="9549638" y="940845"/>
                </a:cubicBezTo>
                <a:cubicBezTo>
                  <a:pt x="9543792" y="942327"/>
                  <a:pt x="9546812" y="939351"/>
                  <a:pt x="9539471" y="941799"/>
                </a:cubicBezTo>
                <a:cubicBezTo>
                  <a:pt x="9538994" y="947702"/>
                  <a:pt x="9536009" y="953248"/>
                  <a:pt x="9505592" y="955533"/>
                </a:cubicBezTo>
                <a:cubicBezTo>
                  <a:pt x="9486013" y="968563"/>
                  <a:pt x="9460860" y="978842"/>
                  <a:pt x="9432569" y="985377"/>
                </a:cubicBezTo>
                <a:cubicBezTo>
                  <a:pt x="9426990" y="980335"/>
                  <a:pt x="9418918" y="990185"/>
                  <a:pt x="9414216" y="992655"/>
                </a:cubicBezTo>
                <a:cubicBezTo>
                  <a:pt x="9412644" y="989014"/>
                  <a:pt x="9400057" y="989255"/>
                  <a:pt x="9397106" y="992980"/>
                </a:cubicBezTo>
                <a:cubicBezTo>
                  <a:pt x="9314093" y="1020862"/>
                  <a:pt x="9349678" y="978420"/>
                  <a:pt x="9305108" y="1007767"/>
                </a:cubicBezTo>
                <a:cubicBezTo>
                  <a:pt x="9296670" y="1010324"/>
                  <a:pt x="9289251" y="1009612"/>
                  <a:pt x="9282434" y="1007523"/>
                </a:cubicBezTo>
                <a:lnTo>
                  <a:pt x="9271941" y="1002839"/>
                </a:lnTo>
                <a:lnTo>
                  <a:pt x="9238227" y="1017668"/>
                </a:lnTo>
                <a:cubicBezTo>
                  <a:pt x="9221294" y="1023415"/>
                  <a:pt x="9203166" y="1027997"/>
                  <a:pt x="9184265" y="1031275"/>
                </a:cubicBezTo>
                <a:cubicBezTo>
                  <a:pt x="9178371" y="1024135"/>
                  <a:pt x="9165618" y="1036637"/>
                  <a:pt x="9159000" y="1039569"/>
                </a:cubicBezTo>
                <a:cubicBezTo>
                  <a:pt x="9157881" y="1034602"/>
                  <a:pt x="9141725" y="1033964"/>
                  <a:pt x="9137031" y="1038699"/>
                </a:cubicBezTo>
                <a:cubicBezTo>
                  <a:pt x="9023973" y="1069523"/>
                  <a:pt x="9079946" y="1015706"/>
                  <a:pt x="9015702" y="1051400"/>
                </a:cubicBezTo>
                <a:lnTo>
                  <a:pt x="8971403" y="1040542"/>
                </a:lnTo>
                <a:lnTo>
                  <a:pt x="8961826" y="1045364"/>
                </a:lnTo>
                <a:cubicBezTo>
                  <a:pt x="8922837" y="1050010"/>
                  <a:pt x="8909116" y="1040754"/>
                  <a:pt x="8888623" y="1053908"/>
                </a:cubicBezTo>
                <a:cubicBezTo>
                  <a:pt x="8850424" y="1035587"/>
                  <a:pt x="8865892" y="1054194"/>
                  <a:pt x="8841066" y="1060421"/>
                </a:cubicBezTo>
                <a:cubicBezTo>
                  <a:pt x="8818353" y="1064878"/>
                  <a:pt x="8775995" y="1076068"/>
                  <a:pt x="8752342" y="1080646"/>
                </a:cubicBezTo>
                <a:cubicBezTo>
                  <a:pt x="8736966" y="1099406"/>
                  <a:pt x="8723186" y="1079948"/>
                  <a:pt x="8699139" y="1087885"/>
                </a:cubicBezTo>
                <a:cubicBezTo>
                  <a:pt x="8688630" y="1095506"/>
                  <a:pt x="8680324" y="1097539"/>
                  <a:pt x="8667273" y="1092062"/>
                </a:cubicBezTo>
                <a:cubicBezTo>
                  <a:pt x="8619205" y="1128818"/>
                  <a:pt x="8634590" y="1097116"/>
                  <a:pt x="8586064" y="1114603"/>
                </a:cubicBezTo>
                <a:cubicBezTo>
                  <a:pt x="8544721" y="1131913"/>
                  <a:pt x="8496602" y="1145520"/>
                  <a:pt x="8460312" y="1179878"/>
                </a:cubicBezTo>
                <a:cubicBezTo>
                  <a:pt x="8454266" y="1189140"/>
                  <a:pt x="8435781" y="1194455"/>
                  <a:pt x="8419023" y="1191748"/>
                </a:cubicBezTo>
                <a:cubicBezTo>
                  <a:pt x="8416138" y="1191283"/>
                  <a:pt x="8413416" y="1190591"/>
                  <a:pt x="8410939" y="1189696"/>
                </a:cubicBezTo>
                <a:cubicBezTo>
                  <a:pt x="8390077" y="1213458"/>
                  <a:pt x="8370324" y="1205397"/>
                  <a:pt x="8362040" y="1220820"/>
                </a:cubicBezTo>
                <a:cubicBezTo>
                  <a:pt x="8320616" y="1231942"/>
                  <a:pt x="8281663" y="1222882"/>
                  <a:pt x="8273677" y="1236495"/>
                </a:cubicBezTo>
                <a:cubicBezTo>
                  <a:pt x="8251358" y="1238573"/>
                  <a:pt x="8216738" y="1228341"/>
                  <a:pt x="8204283" y="1243537"/>
                </a:cubicBezTo>
                <a:cubicBezTo>
                  <a:pt x="8198634" y="1233135"/>
                  <a:pt x="8181550" y="1254947"/>
                  <a:pt x="8166550" y="1249551"/>
                </a:cubicBezTo>
                <a:cubicBezTo>
                  <a:pt x="8155570" y="1244572"/>
                  <a:pt x="8147825" y="1250027"/>
                  <a:pt x="8137785" y="1251636"/>
                </a:cubicBezTo>
                <a:cubicBezTo>
                  <a:pt x="8123427" y="1248361"/>
                  <a:pt x="8081662" y="1261833"/>
                  <a:pt x="8071596" y="1269274"/>
                </a:cubicBezTo>
                <a:cubicBezTo>
                  <a:pt x="8048949" y="1293759"/>
                  <a:pt x="7983924" y="1284712"/>
                  <a:pt x="7964816" y="1303668"/>
                </a:cubicBezTo>
                <a:cubicBezTo>
                  <a:pt x="7957137" y="1306992"/>
                  <a:pt x="7949335" y="1308861"/>
                  <a:pt x="7941495" y="1309821"/>
                </a:cubicBezTo>
                <a:lnTo>
                  <a:pt x="7919123" y="1310466"/>
                </a:lnTo>
                <a:lnTo>
                  <a:pt x="7911902" y="1306569"/>
                </a:lnTo>
                <a:lnTo>
                  <a:pt x="7898703" y="1309208"/>
                </a:lnTo>
                <a:lnTo>
                  <a:pt x="7894703" y="1308939"/>
                </a:lnTo>
                <a:lnTo>
                  <a:pt x="7872267" y="1308370"/>
                </a:lnTo>
                <a:cubicBezTo>
                  <a:pt x="7886550" y="1330359"/>
                  <a:pt x="7812648" y="1314851"/>
                  <a:pt x="7836454" y="1331265"/>
                </a:cubicBezTo>
                <a:cubicBezTo>
                  <a:pt x="7798907" y="1336933"/>
                  <a:pt x="7831419" y="1351068"/>
                  <a:pt x="7782451" y="1339601"/>
                </a:cubicBezTo>
                <a:cubicBezTo>
                  <a:pt x="7727636" y="1365002"/>
                  <a:pt x="7583002" y="1338768"/>
                  <a:pt x="7542969" y="1372495"/>
                </a:cubicBezTo>
                <a:cubicBezTo>
                  <a:pt x="7546396" y="1360942"/>
                  <a:pt x="7492851" y="1424323"/>
                  <a:pt x="7476832" y="1431655"/>
                </a:cubicBezTo>
                <a:cubicBezTo>
                  <a:pt x="7439619" y="1443703"/>
                  <a:pt x="7425596" y="1454661"/>
                  <a:pt x="7370237" y="1474339"/>
                </a:cubicBezTo>
                <a:cubicBezTo>
                  <a:pt x="7316246" y="1485928"/>
                  <a:pt x="7281903" y="1512712"/>
                  <a:pt x="7222223" y="1510199"/>
                </a:cubicBezTo>
                <a:cubicBezTo>
                  <a:pt x="7221190" y="1514030"/>
                  <a:pt x="7218885" y="1517398"/>
                  <a:pt x="7215703" y="1520424"/>
                </a:cubicBezTo>
                <a:lnTo>
                  <a:pt x="7204548" y="1528145"/>
                </a:lnTo>
                <a:lnTo>
                  <a:pt x="7202038" y="1527954"/>
                </a:lnTo>
                <a:lnTo>
                  <a:pt x="7173860" y="1541605"/>
                </a:lnTo>
                <a:lnTo>
                  <a:pt x="7155079" y="1552495"/>
                </a:lnTo>
                <a:lnTo>
                  <a:pt x="7149757" y="1552732"/>
                </a:lnTo>
                <a:cubicBezTo>
                  <a:pt x="7141378" y="1554948"/>
                  <a:pt x="7115959" y="1563256"/>
                  <a:pt x="7104804" y="1565792"/>
                </a:cubicBezTo>
                <a:cubicBezTo>
                  <a:pt x="7099811" y="1550850"/>
                  <a:pt x="7096935" y="1561973"/>
                  <a:pt x="7082824" y="1567947"/>
                </a:cubicBezTo>
                <a:cubicBezTo>
                  <a:pt x="7071919" y="1546070"/>
                  <a:pt x="7039417" y="1570606"/>
                  <a:pt x="7021520" y="1562334"/>
                </a:cubicBezTo>
                <a:cubicBezTo>
                  <a:pt x="7011400" y="1567217"/>
                  <a:pt x="7000495" y="1571981"/>
                  <a:pt x="6988956" y="1576442"/>
                </a:cubicBezTo>
                <a:lnTo>
                  <a:pt x="6981922" y="1578821"/>
                </a:lnTo>
                <a:lnTo>
                  <a:pt x="6981583" y="1578678"/>
                </a:lnTo>
                <a:cubicBezTo>
                  <a:pt x="6979627" y="1578791"/>
                  <a:pt x="6977153" y="1579421"/>
                  <a:pt x="6973762" y="1580811"/>
                </a:cubicBezTo>
                <a:lnTo>
                  <a:pt x="6969093" y="1583157"/>
                </a:lnTo>
                <a:lnTo>
                  <a:pt x="6890037" y="1575825"/>
                </a:lnTo>
                <a:cubicBezTo>
                  <a:pt x="6849459" y="1579997"/>
                  <a:pt x="6820022" y="1566922"/>
                  <a:pt x="6785054" y="1582200"/>
                </a:cubicBezTo>
                <a:cubicBezTo>
                  <a:pt x="6747047" y="1586037"/>
                  <a:pt x="6712794" y="1582954"/>
                  <a:pt x="6681692" y="1591296"/>
                </a:cubicBezTo>
                <a:cubicBezTo>
                  <a:pt x="6667557" y="1587501"/>
                  <a:pt x="6654822" y="1586753"/>
                  <a:pt x="6644556" y="1595940"/>
                </a:cubicBezTo>
                <a:cubicBezTo>
                  <a:pt x="6608615" y="1597269"/>
                  <a:pt x="6597697" y="1587005"/>
                  <a:pt x="6577106" y="1598261"/>
                </a:cubicBezTo>
                <a:lnTo>
                  <a:pt x="6544183" y="1596149"/>
                </a:lnTo>
                <a:lnTo>
                  <a:pt x="6540921" y="1593857"/>
                </a:lnTo>
                <a:lnTo>
                  <a:pt x="6535046" y="1593283"/>
                </a:lnTo>
                <a:lnTo>
                  <a:pt x="6519853" y="1595771"/>
                </a:lnTo>
                <a:lnTo>
                  <a:pt x="6514280" y="1597376"/>
                </a:lnTo>
                <a:cubicBezTo>
                  <a:pt x="6510385" y="1598232"/>
                  <a:pt x="6507735" y="1598481"/>
                  <a:pt x="6505824" y="1598298"/>
                </a:cubicBezTo>
                <a:lnTo>
                  <a:pt x="6505573" y="1598109"/>
                </a:lnTo>
                <a:lnTo>
                  <a:pt x="6497741" y="1599392"/>
                </a:lnTo>
                <a:cubicBezTo>
                  <a:pt x="6484628" y="1602044"/>
                  <a:pt x="6471968" y="1605085"/>
                  <a:pt x="6459992" y="1608358"/>
                </a:cubicBezTo>
                <a:cubicBezTo>
                  <a:pt x="6447037" y="1597612"/>
                  <a:pt x="6404274" y="1616787"/>
                  <a:pt x="6404572" y="1593771"/>
                </a:cubicBezTo>
                <a:cubicBezTo>
                  <a:pt x="6388277" y="1597519"/>
                  <a:pt x="6380141" y="1607970"/>
                  <a:pt x="6382671" y="1592612"/>
                </a:cubicBezTo>
                <a:lnTo>
                  <a:pt x="6369843" y="1590015"/>
                </a:lnTo>
                <a:lnTo>
                  <a:pt x="6269740" y="1614633"/>
                </a:lnTo>
                <a:lnTo>
                  <a:pt x="6255405" y="1620529"/>
                </a:lnTo>
                <a:cubicBezTo>
                  <a:pt x="6250911" y="1623016"/>
                  <a:pt x="6247090" y="1625968"/>
                  <a:pt x="6244248" y="1629561"/>
                </a:cubicBezTo>
                <a:cubicBezTo>
                  <a:pt x="6188859" y="1618246"/>
                  <a:pt x="6143250" y="1639346"/>
                  <a:pt x="6086396" y="1642666"/>
                </a:cubicBezTo>
                <a:cubicBezTo>
                  <a:pt x="6024311" y="1653696"/>
                  <a:pt x="5889522" y="1686499"/>
                  <a:pt x="5867429" y="1695554"/>
                </a:cubicBezTo>
                <a:cubicBezTo>
                  <a:pt x="5848669" y="1700350"/>
                  <a:pt x="5763994" y="1699795"/>
                  <a:pt x="5772864" y="1689002"/>
                </a:cubicBezTo>
                <a:cubicBezTo>
                  <a:pt x="5718480" y="1716048"/>
                  <a:pt x="5694188" y="1696562"/>
                  <a:pt x="5629833" y="1713273"/>
                </a:cubicBezTo>
                <a:lnTo>
                  <a:pt x="5504771" y="1725744"/>
                </a:lnTo>
                <a:lnTo>
                  <a:pt x="5490967" y="1726367"/>
                </a:lnTo>
                <a:lnTo>
                  <a:pt x="5486015" y="1721481"/>
                </a:lnTo>
                <a:lnTo>
                  <a:pt x="5439364" y="1721349"/>
                </a:lnTo>
                <a:cubicBezTo>
                  <a:pt x="5418850" y="1733129"/>
                  <a:pt x="5381503" y="1725668"/>
                  <a:pt x="5350025" y="1729885"/>
                </a:cubicBezTo>
                <a:lnTo>
                  <a:pt x="5336104" y="1734377"/>
                </a:lnTo>
                <a:lnTo>
                  <a:pt x="5245234" y="1738520"/>
                </a:lnTo>
                <a:lnTo>
                  <a:pt x="5182955" y="1744622"/>
                </a:lnTo>
                <a:lnTo>
                  <a:pt x="5169506" y="1748993"/>
                </a:lnTo>
                <a:lnTo>
                  <a:pt x="5154299" y="1744080"/>
                </a:lnTo>
                <a:cubicBezTo>
                  <a:pt x="5152463" y="1742751"/>
                  <a:pt x="5150989" y="1741283"/>
                  <a:pt x="5149917" y="1739727"/>
                </a:cubicBezTo>
                <a:lnTo>
                  <a:pt x="5100319" y="1745797"/>
                </a:lnTo>
                <a:lnTo>
                  <a:pt x="5094361" y="1745767"/>
                </a:lnTo>
                <a:lnTo>
                  <a:pt x="5053410" y="1742790"/>
                </a:lnTo>
                <a:lnTo>
                  <a:pt x="4992711" y="1734075"/>
                </a:lnTo>
                <a:cubicBezTo>
                  <a:pt x="4972764" y="1728527"/>
                  <a:pt x="4955480" y="1708667"/>
                  <a:pt x="4930098" y="1717312"/>
                </a:cubicBezTo>
                <a:cubicBezTo>
                  <a:pt x="4936142" y="1706767"/>
                  <a:pt x="4900350" y="1719438"/>
                  <a:pt x="4893834" y="1710028"/>
                </a:cubicBezTo>
                <a:cubicBezTo>
                  <a:pt x="4890113" y="1702277"/>
                  <a:pt x="4878389" y="1704314"/>
                  <a:pt x="4868730" y="1702384"/>
                </a:cubicBezTo>
                <a:cubicBezTo>
                  <a:pt x="4860577" y="1694955"/>
                  <a:pt x="4813519" y="1692594"/>
                  <a:pt x="4797925" y="1695535"/>
                </a:cubicBezTo>
                <a:cubicBezTo>
                  <a:pt x="4754973" y="1708626"/>
                  <a:pt x="4712186" y="1679830"/>
                  <a:pt x="4677670" y="1689453"/>
                </a:cubicBezTo>
                <a:cubicBezTo>
                  <a:pt x="4650390" y="1686902"/>
                  <a:pt x="4641786" y="1682702"/>
                  <a:pt x="4634248" y="1680227"/>
                </a:cubicBezTo>
                <a:lnTo>
                  <a:pt x="4632434" y="1674607"/>
                </a:lnTo>
                <a:lnTo>
                  <a:pt x="4619204" y="1672507"/>
                </a:lnTo>
                <a:lnTo>
                  <a:pt x="4616283" y="1670977"/>
                </a:lnTo>
                <a:cubicBezTo>
                  <a:pt x="4610716" y="1668036"/>
                  <a:pt x="4605090" y="1665277"/>
                  <a:pt x="4598926" y="1663178"/>
                </a:cubicBezTo>
                <a:cubicBezTo>
                  <a:pt x="4588025" y="1686237"/>
                  <a:pt x="4544698" y="1649138"/>
                  <a:pt x="4547069" y="1670642"/>
                </a:cubicBezTo>
                <a:lnTo>
                  <a:pt x="4523516" y="1669785"/>
                </a:lnTo>
                <a:lnTo>
                  <a:pt x="4500586" y="1675912"/>
                </a:lnTo>
                <a:lnTo>
                  <a:pt x="4488196" y="1683463"/>
                </a:lnTo>
                <a:lnTo>
                  <a:pt x="4445463" y="1695634"/>
                </a:lnTo>
                <a:lnTo>
                  <a:pt x="4446550" y="1680538"/>
                </a:lnTo>
                <a:lnTo>
                  <a:pt x="4365375" y="1697935"/>
                </a:lnTo>
                <a:lnTo>
                  <a:pt x="4305123" y="1714185"/>
                </a:lnTo>
                <a:lnTo>
                  <a:pt x="4292665" y="1720703"/>
                </a:lnTo>
                <a:lnTo>
                  <a:pt x="4276789" y="1718367"/>
                </a:lnTo>
                <a:cubicBezTo>
                  <a:pt x="4274740" y="1717359"/>
                  <a:pt x="4273021" y="1716157"/>
                  <a:pt x="4271683" y="1714801"/>
                </a:cubicBezTo>
                <a:lnTo>
                  <a:pt x="4223918" y="1728936"/>
                </a:lnTo>
                <a:lnTo>
                  <a:pt x="4218039" y="1729885"/>
                </a:lnTo>
                <a:lnTo>
                  <a:pt x="4177153" y="1733691"/>
                </a:lnTo>
                <a:lnTo>
                  <a:pt x="4051032" y="1728886"/>
                </a:lnTo>
                <a:cubicBezTo>
                  <a:pt x="4055072" y="1717510"/>
                  <a:pt x="4022108" y="1735873"/>
                  <a:pt x="4013978" y="1727679"/>
                </a:cubicBezTo>
                <a:cubicBezTo>
                  <a:pt x="4008905" y="1720660"/>
                  <a:pt x="3997723" y="1724594"/>
                  <a:pt x="3987857" y="1724282"/>
                </a:cubicBezTo>
                <a:cubicBezTo>
                  <a:pt x="3978476" y="1718309"/>
                  <a:pt x="3931683" y="1723723"/>
                  <a:pt x="3916852" y="1729184"/>
                </a:cubicBezTo>
                <a:cubicBezTo>
                  <a:pt x="3876910" y="1749138"/>
                  <a:pt x="3829523" y="1727824"/>
                  <a:pt x="3797263" y="1742976"/>
                </a:cubicBezTo>
                <a:cubicBezTo>
                  <a:pt x="3769922" y="1744951"/>
                  <a:pt x="3760682" y="1742230"/>
                  <a:pt x="3752806" y="1741033"/>
                </a:cubicBezTo>
                <a:lnTo>
                  <a:pt x="3749997" y="1735799"/>
                </a:lnTo>
                <a:lnTo>
                  <a:pt x="3736582" y="1735907"/>
                </a:lnTo>
                <a:lnTo>
                  <a:pt x="3733428" y="1734881"/>
                </a:lnTo>
                <a:cubicBezTo>
                  <a:pt x="3727408" y="1732899"/>
                  <a:pt x="3721365" y="1731108"/>
                  <a:pt x="3714911" y="1730056"/>
                </a:cubicBezTo>
                <a:cubicBezTo>
                  <a:pt x="3708355" y="1754554"/>
                  <a:pt x="3658933" y="1725152"/>
                  <a:pt x="3665172" y="1745936"/>
                </a:cubicBezTo>
                <a:cubicBezTo>
                  <a:pt x="3628569" y="1744420"/>
                  <a:pt x="3583742" y="1775884"/>
                  <a:pt x="3552006" y="1755220"/>
                </a:cubicBezTo>
                <a:cubicBezTo>
                  <a:pt x="3497522" y="1758390"/>
                  <a:pt x="3448310" y="1757433"/>
                  <a:pt x="3390301" y="1762546"/>
                </a:cubicBezTo>
                <a:cubicBezTo>
                  <a:pt x="3345266" y="1774524"/>
                  <a:pt x="3297039" y="1758531"/>
                  <a:pt x="3264312" y="1774620"/>
                </a:cubicBezTo>
                <a:cubicBezTo>
                  <a:pt x="3212634" y="1771139"/>
                  <a:pt x="3147905" y="1780248"/>
                  <a:pt x="3106901" y="1804264"/>
                </a:cubicBezTo>
                <a:cubicBezTo>
                  <a:pt x="3051355" y="1805490"/>
                  <a:pt x="3041708" y="1820368"/>
                  <a:pt x="2993303" y="1806542"/>
                </a:cubicBezTo>
                <a:cubicBezTo>
                  <a:pt x="2989182" y="1810139"/>
                  <a:pt x="2984377" y="1813039"/>
                  <a:pt x="2979115" y="1815432"/>
                </a:cubicBezTo>
                <a:lnTo>
                  <a:pt x="2963118" y="1820962"/>
                </a:lnTo>
                <a:lnTo>
                  <a:pt x="2961156" y="1820297"/>
                </a:lnTo>
                <a:lnTo>
                  <a:pt x="2925719" y="1828468"/>
                </a:lnTo>
                <a:lnTo>
                  <a:pt x="2857951" y="1842496"/>
                </a:lnTo>
                <a:lnTo>
                  <a:pt x="2857427" y="1841591"/>
                </a:lnTo>
                <a:cubicBezTo>
                  <a:pt x="2855386" y="1839734"/>
                  <a:pt x="2852250" y="1838690"/>
                  <a:pt x="2846731" y="1839316"/>
                </a:cubicBezTo>
                <a:cubicBezTo>
                  <a:pt x="2855175" y="1823564"/>
                  <a:pt x="2843311" y="1834035"/>
                  <a:pt x="2826290" y="1837274"/>
                </a:cubicBezTo>
                <a:cubicBezTo>
                  <a:pt x="2835609" y="1813530"/>
                  <a:pt x="2787284" y="1831665"/>
                  <a:pt x="2779146" y="1820071"/>
                </a:cubicBezTo>
                <a:cubicBezTo>
                  <a:pt x="2766432" y="1822985"/>
                  <a:pt x="2753158" y="1825635"/>
                  <a:pt x="2739608" y="1827861"/>
                </a:cubicBezTo>
                <a:lnTo>
                  <a:pt x="2731631" y="1828881"/>
                </a:lnTo>
                <a:cubicBezTo>
                  <a:pt x="2731575" y="1828813"/>
                  <a:pt x="2731521" y="1828744"/>
                  <a:pt x="2731464" y="1828677"/>
                </a:cubicBezTo>
                <a:cubicBezTo>
                  <a:pt x="2729715" y="1828415"/>
                  <a:pt x="2727085" y="1828569"/>
                  <a:pt x="2723037" y="1829303"/>
                </a:cubicBezTo>
                <a:lnTo>
                  <a:pt x="2701616" y="1832725"/>
                </a:lnTo>
                <a:lnTo>
                  <a:pt x="2696239" y="1831904"/>
                </a:lnTo>
                <a:lnTo>
                  <a:pt x="2663445" y="1825958"/>
                </a:lnTo>
                <a:cubicBezTo>
                  <a:pt x="2641260" y="1825904"/>
                  <a:pt x="2595040" y="1827674"/>
                  <a:pt x="2560925" y="1829094"/>
                </a:cubicBezTo>
                <a:cubicBezTo>
                  <a:pt x="2527977" y="1836499"/>
                  <a:pt x="2496507" y="1831991"/>
                  <a:pt x="2458739" y="1834479"/>
                </a:cubicBezTo>
                <a:cubicBezTo>
                  <a:pt x="2419379" y="1848893"/>
                  <a:pt x="2396428" y="1834257"/>
                  <a:pt x="2356074" y="1836991"/>
                </a:cubicBezTo>
                <a:cubicBezTo>
                  <a:pt x="2323435" y="1857644"/>
                  <a:pt x="2325610" y="1826053"/>
                  <a:pt x="2304241" y="1822021"/>
                </a:cubicBezTo>
                <a:lnTo>
                  <a:pt x="2298362" y="1822125"/>
                </a:lnTo>
                <a:lnTo>
                  <a:pt x="2283527" y="1826361"/>
                </a:lnTo>
                <a:lnTo>
                  <a:pt x="2278150" y="1828604"/>
                </a:lnTo>
                <a:cubicBezTo>
                  <a:pt x="2274371" y="1829907"/>
                  <a:pt x="2271762" y="1830461"/>
                  <a:pt x="2269853" y="1830502"/>
                </a:cubicBezTo>
                <a:lnTo>
                  <a:pt x="2269585" y="1830341"/>
                </a:lnTo>
                <a:lnTo>
                  <a:pt x="2225332" y="1845825"/>
                </a:lnTo>
                <a:cubicBezTo>
                  <a:pt x="2211505" y="1836594"/>
                  <a:pt x="2170867" y="1860661"/>
                  <a:pt x="2169048" y="1837658"/>
                </a:cubicBezTo>
                <a:cubicBezTo>
                  <a:pt x="2153238" y="1843278"/>
                  <a:pt x="2146132" y="1854645"/>
                  <a:pt x="2147231" y="1839027"/>
                </a:cubicBezTo>
                <a:cubicBezTo>
                  <a:pt x="2141901" y="1840465"/>
                  <a:pt x="2138205" y="1840014"/>
                  <a:pt x="2135241" y="1838652"/>
                </a:cubicBezTo>
                <a:lnTo>
                  <a:pt x="2099215" y="1850768"/>
                </a:lnTo>
                <a:lnTo>
                  <a:pt x="2094046" y="1850806"/>
                </a:lnTo>
                <a:lnTo>
                  <a:pt x="2071850" y="1861319"/>
                </a:lnTo>
                <a:lnTo>
                  <a:pt x="2039607" y="1874318"/>
                </a:lnTo>
                <a:lnTo>
                  <a:pt x="2037289" y="1874025"/>
                </a:lnTo>
                <a:lnTo>
                  <a:pt x="2023615" y="1881562"/>
                </a:lnTo>
                <a:cubicBezTo>
                  <a:pt x="2019390" y="1884562"/>
                  <a:pt x="1959668" y="1894795"/>
                  <a:pt x="1957176" y="1898709"/>
                </a:cubicBezTo>
                <a:cubicBezTo>
                  <a:pt x="1901224" y="1893805"/>
                  <a:pt x="1914145" y="1913274"/>
                  <a:pt x="1858081" y="1923144"/>
                </a:cubicBezTo>
                <a:cubicBezTo>
                  <a:pt x="1819487" y="1923227"/>
                  <a:pt x="1798952" y="1929741"/>
                  <a:pt x="1738865" y="1944965"/>
                </a:cubicBezTo>
                <a:cubicBezTo>
                  <a:pt x="1698633" y="1955957"/>
                  <a:pt x="1670491" y="1978862"/>
                  <a:pt x="1616692" y="1989107"/>
                </a:cubicBezTo>
                <a:cubicBezTo>
                  <a:pt x="1565257" y="2022368"/>
                  <a:pt x="1474172" y="2022156"/>
                  <a:pt x="1411898" y="2046254"/>
                </a:cubicBezTo>
                <a:cubicBezTo>
                  <a:pt x="1380237" y="2035952"/>
                  <a:pt x="1386648" y="2042292"/>
                  <a:pt x="1375780" y="2047961"/>
                </a:cubicBezTo>
                <a:cubicBezTo>
                  <a:pt x="1375756" y="2047968"/>
                  <a:pt x="1375731" y="2047974"/>
                  <a:pt x="1375707" y="2047981"/>
                </a:cubicBezTo>
                <a:lnTo>
                  <a:pt x="1285585" y="2047113"/>
                </a:lnTo>
                <a:cubicBezTo>
                  <a:pt x="1279541" y="2043453"/>
                  <a:pt x="1272537" y="2040974"/>
                  <a:pt x="1263658" y="2041397"/>
                </a:cubicBezTo>
                <a:cubicBezTo>
                  <a:pt x="1212454" y="2058890"/>
                  <a:pt x="1258499" y="2026611"/>
                  <a:pt x="1170403" y="2033399"/>
                </a:cubicBezTo>
                <a:cubicBezTo>
                  <a:pt x="1166530" y="2036274"/>
                  <a:pt x="1154254" y="2033463"/>
                  <a:pt x="1153718" y="2029576"/>
                </a:cubicBezTo>
                <a:cubicBezTo>
                  <a:pt x="1148486" y="2030819"/>
                  <a:pt x="1137980" y="2038354"/>
                  <a:pt x="1133937" y="2032149"/>
                </a:cubicBezTo>
                <a:cubicBezTo>
                  <a:pt x="1104720" y="2031606"/>
                  <a:pt x="1077532" y="2035424"/>
                  <a:pt x="1054999" y="2043242"/>
                </a:cubicBezTo>
                <a:cubicBezTo>
                  <a:pt x="1024875" y="2038090"/>
                  <a:pt x="1020473" y="2042711"/>
                  <a:pt x="1018405" y="2048281"/>
                </a:cubicBezTo>
                <a:lnTo>
                  <a:pt x="1016563" y="2051718"/>
                </a:lnTo>
                <a:lnTo>
                  <a:pt x="1008284" y="2046742"/>
                </a:lnTo>
                <a:cubicBezTo>
                  <a:pt x="999244" y="2043620"/>
                  <a:pt x="990505" y="2044937"/>
                  <a:pt x="981974" y="2048363"/>
                </a:cubicBezTo>
                <a:lnTo>
                  <a:pt x="971903" y="2053484"/>
                </a:lnTo>
                <a:lnTo>
                  <a:pt x="954015" y="2052529"/>
                </a:lnTo>
                <a:cubicBezTo>
                  <a:pt x="931960" y="2051365"/>
                  <a:pt x="861352" y="2046214"/>
                  <a:pt x="839571" y="2046509"/>
                </a:cubicBezTo>
                <a:lnTo>
                  <a:pt x="823321" y="2054296"/>
                </a:lnTo>
                <a:lnTo>
                  <a:pt x="800990" y="2051523"/>
                </a:lnTo>
                <a:cubicBezTo>
                  <a:pt x="790723" y="2052171"/>
                  <a:pt x="782268" y="2055403"/>
                  <a:pt x="776439" y="2062634"/>
                </a:cubicBezTo>
                <a:cubicBezTo>
                  <a:pt x="773155" y="2056184"/>
                  <a:pt x="769593" y="2059253"/>
                  <a:pt x="763041" y="2063995"/>
                </a:cubicBezTo>
                <a:lnTo>
                  <a:pt x="757863" y="2065877"/>
                </a:lnTo>
                <a:lnTo>
                  <a:pt x="745053" y="2051831"/>
                </a:lnTo>
                <a:lnTo>
                  <a:pt x="722609" y="2049504"/>
                </a:lnTo>
                <a:lnTo>
                  <a:pt x="717618" y="2042131"/>
                </a:lnTo>
                <a:lnTo>
                  <a:pt x="703285" y="2046808"/>
                </a:lnTo>
                <a:cubicBezTo>
                  <a:pt x="698219" y="2048137"/>
                  <a:pt x="690058" y="2049926"/>
                  <a:pt x="680199" y="2051947"/>
                </a:cubicBezTo>
                <a:lnTo>
                  <a:pt x="667351" y="2054469"/>
                </a:lnTo>
                <a:lnTo>
                  <a:pt x="660961" y="2049404"/>
                </a:lnTo>
                <a:lnTo>
                  <a:pt x="638282" y="2060093"/>
                </a:lnTo>
                <a:lnTo>
                  <a:pt x="583551" y="2070197"/>
                </a:lnTo>
                <a:cubicBezTo>
                  <a:pt x="569268" y="2091365"/>
                  <a:pt x="529124" y="2053106"/>
                  <a:pt x="525274" y="2079137"/>
                </a:cubicBezTo>
                <a:cubicBezTo>
                  <a:pt x="506495" y="2056498"/>
                  <a:pt x="440091" y="2069666"/>
                  <a:pt x="405635" y="2059339"/>
                </a:cubicBezTo>
                <a:cubicBezTo>
                  <a:pt x="397410" y="2069278"/>
                  <a:pt x="294416" y="2032966"/>
                  <a:pt x="281555" y="2022847"/>
                </a:cubicBezTo>
                <a:cubicBezTo>
                  <a:pt x="171589" y="1986245"/>
                  <a:pt x="126791" y="1985528"/>
                  <a:pt x="98513" y="1969504"/>
                </a:cubicBezTo>
                <a:cubicBezTo>
                  <a:pt x="85544" y="1965247"/>
                  <a:pt x="73324" y="1958000"/>
                  <a:pt x="56191" y="1950709"/>
                </a:cubicBezTo>
                <a:lnTo>
                  <a:pt x="0" y="1935789"/>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A7CAEB6-59DD-CCD3-0FA4-71576EC7BF05}"/>
              </a:ext>
            </a:extLst>
          </p:cNvPr>
          <p:cNvSpPr>
            <a:spLocks noGrp="1"/>
          </p:cNvSpPr>
          <p:nvPr>
            <p:ph type="title"/>
          </p:nvPr>
        </p:nvSpPr>
        <p:spPr>
          <a:xfrm>
            <a:off x="1137036" y="548640"/>
            <a:ext cx="9543405" cy="1188720"/>
          </a:xfrm>
        </p:spPr>
        <p:txBody>
          <a:bodyPr>
            <a:noAutofit/>
          </a:bodyPr>
          <a:lstStyle/>
          <a:p>
            <a:r>
              <a:rPr lang="nl-NL" dirty="0" err="1">
                <a:solidFill>
                  <a:schemeClr val="tx1">
                    <a:lumMod val="85000"/>
                    <a:lumOff val="15000"/>
                  </a:schemeClr>
                </a:solidFill>
              </a:rPr>
              <a:t>Good</a:t>
            </a:r>
            <a:r>
              <a:rPr lang="nl-NL" dirty="0">
                <a:solidFill>
                  <a:schemeClr val="tx1">
                    <a:lumMod val="85000"/>
                    <a:lumOff val="15000"/>
                  </a:schemeClr>
                </a:solidFill>
              </a:rPr>
              <a:t> </a:t>
            </a:r>
            <a:r>
              <a:rPr lang="nl-NL" dirty="0" err="1">
                <a:solidFill>
                  <a:schemeClr val="tx1">
                    <a:lumMod val="85000"/>
                    <a:lumOff val="15000"/>
                  </a:schemeClr>
                </a:solidFill>
              </a:rPr>
              <a:t>enough</a:t>
            </a:r>
            <a:r>
              <a:rPr lang="nl-NL" dirty="0">
                <a:solidFill>
                  <a:schemeClr val="tx1">
                    <a:lumMod val="85000"/>
                    <a:lumOff val="15000"/>
                  </a:schemeClr>
                </a:solidFill>
              </a:rPr>
              <a:t>...</a:t>
            </a:r>
            <a:endParaRPr lang="en-NL" dirty="0">
              <a:solidFill>
                <a:schemeClr val="tx1">
                  <a:lumMod val="85000"/>
                  <a:lumOff val="15000"/>
                </a:schemeClr>
              </a:solidFill>
            </a:endParaRPr>
          </a:p>
        </p:txBody>
      </p:sp>
      <p:sp>
        <p:nvSpPr>
          <p:cNvPr id="12" name="Freeform: Shape 11">
            <a:extLst>
              <a:ext uri="{FF2B5EF4-FFF2-40B4-BE49-F238E27FC236}">
                <a16:creationId xmlns:a16="http://schemas.microsoft.com/office/drawing/2014/main" id="{142DCE2C-2863-46FA-9BE7-24365A24D9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24586" y="5970896"/>
            <a:ext cx="9967416" cy="887104"/>
          </a:xfrm>
          <a:custGeom>
            <a:avLst/>
            <a:gdLst>
              <a:gd name="connsiteX0" fmla="*/ 4686423 w 9517857"/>
              <a:gd name="connsiteY0" fmla="*/ 247919 h 918356"/>
              <a:gd name="connsiteX1" fmla="*/ 4689051 w 9517857"/>
              <a:gd name="connsiteY1" fmla="*/ 250968 h 918356"/>
              <a:gd name="connsiteX2" fmla="*/ 4687244 w 9517857"/>
              <a:gd name="connsiteY2" fmla="*/ 251298 h 918356"/>
              <a:gd name="connsiteX3" fmla="*/ 4685225 w 9517857"/>
              <a:gd name="connsiteY3" fmla="*/ 246530 h 918356"/>
              <a:gd name="connsiteX4" fmla="*/ 4686133 w 9517857"/>
              <a:gd name="connsiteY4" fmla="*/ 246727 h 918356"/>
              <a:gd name="connsiteX5" fmla="*/ 4686423 w 9517857"/>
              <a:gd name="connsiteY5" fmla="*/ 247919 h 918356"/>
              <a:gd name="connsiteX6" fmla="*/ 9517856 w 9517857"/>
              <a:gd name="connsiteY6" fmla="*/ 0 h 918356"/>
              <a:gd name="connsiteX7" fmla="*/ 9517857 w 9517857"/>
              <a:gd name="connsiteY7" fmla="*/ 12 h 918356"/>
              <a:gd name="connsiteX8" fmla="*/ 9517857 w 9517857"/>
              <a:gd name="connsiteY8" fmla="*/ 918356 h 918356"/>
              <a:gd name="connsiteX9" fmla="*/ 14604 w 9517857"/>
              <a:gd name="connsiteY9" fmla="*/ 918356 h 918356"/>
              <a:gd name="connsiteX10" fmla="*/ 12841 w 9517857"/>
              <a:gd name="connsiteY10" fmla="*/ 917763 h 918356"/>
              <a:gd name="connsiteX11" fmla="*/ 93 w 9517857"/>
              <a:gd name="connsiteY11" fmla="*/ 912471 h 918356"/>
              <a:gd name="connsiteX12" fmla="*/ 58674 w 9517857"/>
              <a:gd name="connsiteY12" fmla="*/ 890322 h 918356"/>
              <a:gd name="connsiteX13" fmla="*/ 275005 w 9517857"/>
              <a:gd name="connsiteY13" fmla="*/ 807229 h 918356"/>
              <a:gd name="connsiteX14" fmla="*/ 587824 w 9517857"/>
              <a:gd name="connsiteY14" fmla="*/ 798195 h 918356"/>
              <a:gd name="connsiteX15" fmla="*/ 651826 w 9517857"/>
              <a:gd name="connsiteY15" fmla="*/ 738338 h 918356"/>
              <a:gd name="connsiteX16" fmla="*/ 727985 w 9517857"/>
              <a:gd name="connsiteY16" fmla="*/ 719826 h 918356"/>
              <a:gd name="connsiteX17" fmla="*/ 778982 w 9517857"/>
              <a:gd name="connsiteY17" fmla="*/ 710142 h 918356"/>
              <a:gd name="connsiteX18" fmla="*/ 849944 w 9517857"/>
              <a:gd name="connsiteY18" fmla="*/ 717987 h 918356"/>
              <a:gd name="connsiteX19" fmla="*/ 921659 w 9517857"/>
              <a:gd name="connsiteY19" fmla="*/ 712695 h 918356"/>
              <a:gd name="connsiteX20" fmla="*/ 930946 w 9517857"/>
              <a:gd name="connsiteY20" fmla="*/ 734046 h 918356"/>
              <a:gd name="connsiteX21" fmla="*/ 986250 w 9517857"/>
              <a:gd name="connsiteY21" fmla="*/ 713530 h 918356"/>
              <a:gd name="connsiteX22" fmla="*/ 1013752 w 9517857"/>
              <a:gd name="connsiteY22" fmla="*/ 713361 h 918356"/>
              <a:gd name="connsiteX23" fmla="*/ 1023734 w 9517857"/>
              <a:gd name="connsiteY23" fmla="*/ 718571 h 918356"/>
              <a:gd name="connsiteX24" fmla="*/ 1063207 w 9517857"/>
              <a:gd name="connsiteY24" fmla="*/ 715651 h 918356"/>
              <a:gd name="connsiteX25" fmla="*/ 1081980 w 9517857"/>
              <a:gd name="connsiteY25" fmla="*/ 738455 h 918356"/>
              <a:gd name="connsiteX26" fmla="*/ 1218120 w 9517857"/>
              <a:gd name="connsiteY26" fmla="*/ 713280 h 918356"/>
              <a:gd name="connsiteX27" fmla="*/ 1397459 w 9517857"/>
              <a:gd name="connsiteY27" fmla="*/ 691190 h 918356"/>
              <a:gd name="connsiteX28" fmla="*/ 1580688 w 9517857"/>
              <a:gd name="connsiteY28" fmla="*/ 693697 h 918356"/>
              <a:gd name="connsiteX29" fmla="*/ 1772334 w 9517857"/>
              <a:gd name="connsiteY29" fmla="*/ 710640 h 918356"/>
              <a:gd name="connsiteX30" fmla="*/ 2002561 w 9517857"/>
              <a:gd name="connsiteY30" fmla="*/ 659917 h 918356"/>
              <a:gd name="connsiteX31" fmla="*/ 2135144 w 9517857"/>
              <a:gd name="connsiteY31" fmla="*/ 636501 h 918356"/>
              <a:gd name="connsiteX32" fmla="*/ 2440292 w 9517857"/>
              <a:gd name="connsiteY32" fmla="*/ 593862 h 918356"/>
              <a:gd name="connsiteX33" fmla="*/ 2547829 w 9517857"/>
              <a:gd name="connsiteY33" fmla="*/ 566150 h 918356"/>
              <a:gd name="connsiteX34" fmla="*/ 2658055 w 9517857"/>
              <a:gd name="connsiteY34" fmla="*/ 578727 h 918356"/>
              <a:gd name="connsiteX35" fmla="*/ 2693698 w 9517857"/>
              <a:gd name="connsiteY35" fmla="*/ 560029 h 918356"/>
              <a:gd name="connsiteX36" fmla="*/ 2699673 w 9517857"/>
              <a:gd name="connsiteY36" fmla="*/ 556400 h 918356"/>
              <a:gd name="connsiteX37" fmla="*/ 2727306 w 9517857"/>
              <a:gd name="connsiteY37" fmla="*/ 550698 h 918356"/>
              <a:gd name="connsiteX38" fmla="*/ 2730451 w 9517857"/>
              <a:gd name="connsiteY38" fmla="*/ 538058 h 918356"/>
              <a:gd name="connsiteX39" fmla="*/ 2768713 w 9517857"/>
              <a:gd name="connsiteY39" fmla="*/ 521575 h 918356"/>
              <a:gd name="connsiteX40" fmla="*/ 2820868 w 9517857"/>
              <a:gd name="connsiteY40" fmla="*/ 514160 h 918356"/>
              <a:gd name="connsiteX41" fmla="*/ 3073635 w 9517857"/>
              <a:gd name="connsiteY41" fmla="*/ 491294 h 918356"/>
              <a:gd name="connsiteX42" fmla="*/ 3222071 w 9517857"/>
              <a:gd name="connsiteY42" fmla="*/ 470559 h 918356"/>
              <a:gd name="connsiteX43" fmla="*/ 3274069 w 9517857"/>
              <a:gd name="connsiteY43" fmla="*/ 451605 h 918356"/>
              <a:gd name="connsiteX44" fmla="*/ 3349632 w 9517857"/>
              <a:gd name="connsiteY44" fmla="*/ 432583 h 918356"/>
              <a:gd name="connsiteX45" fmla="*/ 3479593 w 9517857"/>
              <a:gd name="connsiteY45" fmla="*/ 390437 h 918356"/>
              <a:gd name="connsiteX46" fmla="*/ 3660110 w 9517857"/>
              <a:gd name="connsiteY46" fmla="*/ 348726 h 918356"/>
              <a:gd name="connsiteX47" fmla="*/ 3750023 w 9517857"/>
              <a:gd name="connsiteY47" fmla="*/ 370678 h 918356"/>
              <a:gd name="connsiteX48" fmla="*/ 3844133 w 9517857"/>
              <a:gd name="connsiteY48" fmla="*/ 360648 h 918356"/>
              <a:gd name="connsiteX49" fmla="*/ 3913545 w 9517857"/>
              <a:gd name="connsiteY49" fmla="*/ 344235 h 918356"/>
              <a:gd name="connsiteX50" fmla="*/ 4266740 w 9517857"/>
              <a:gd name="connsiteY50" fmla="*/ 361454 h 918356"/>
              <a:gd name="connsiteX51" fmla="*/ 4430770 w 9517857"/>
              <a:gd name="connsiteY51" fmla="*/ 342643 h 918356"/>
              <a:gd name="connsiteX52" fmla="*/ 4512664 w 9517857"/>
              <a:gd name="connsiteY52" fmla="*/ 319948 h 918356"/>
              <a:gd name="connsiteX53" fmla="*/ 4616423 w 9517857"/>
              <a:gd name="connsiteY53" fmla="*/ 290914 h 918356"/>
              <a:gd name="connsiteX54" fmla="*/ 4691675 w 9517857"/>
              <a:gd name="connsiteY54" fmla="*/ 254011 h 918356"/>
              <a:gd name="connsiteX55" fmla="*/ 4689051 w 9517857"/>
              <a:gd name="connsiteY55" fmla="*/ 250968 h 918356"/>
              <a:gd name="connsiteX56" fmla="*/ 4719994 w 9517857"/>
              <a:gd name="connsiteY56" fmla="*/ 245307 h 918356"/>
              <a:gd name="connsiteX57" fmla="*/ 4752894 w 9517857"/>
              <a:gd name="connsiteY57" fmla="*/ 239875 h 918356"/>
              <a:gd name="connsiteX58" fmla="*/ 4769329 w 9517857"/>
              <a:gd name="connsiteY58" fmla="*/ 233585 h 918356"/>
              <a:gd name="connsiteX59" fmla="*/ 4775634 w 9517857"/>
              <a:gd name="connsiteY59" fmla="*/ 234063 h 918356"/>
              <a:gd name="connsiteX60" fmla="*/ 4790452 w 9517857"/>
              <a:gd name="connsiteY60" fmla="*/ 233572 h 918356"/>
              <a:gd name="connsiteX61" fmla="*/ 4789062 w 9517857"/>
              <a:gd name="connsiteY61" fmla="*/ 241924 h 918356"/>
              <a:gd name="connsiteX62" fmla="*/ 4827826 w 9517857"/>
              <a:gd name="connsiteY62" fmla="*/ 246977 h 918356"/>
              <a:gd name="connsiteX63" fmla="*/ 4892569 w 9517857"/>
              <a:gd name="connsiteY63" fmla="*/ 249933 h 918356"/>
              <a:gd name="connsiteX64" fmla="*/ 4896611 w 9517857"/>
              <a:gd name="connsiteY64" fmla="*/ 240448 h 918356"/>
              <a:gd name="connsiteX65" fmla="*/ 4917286 w 9517857"/>
              <a:gd name="connsiteY65" fmla="*/ 243659 h 918356"/>
              <a:gd name="connsiteX66" fmla="*/ 4981173 w 9517857"/>
              <a:gd name="connsiteY66" fmla="*/ 247103 h 918356"/>
              <a:gd name="connsiteX67" fmla="*/ 5060397 w 9517857"/>
              <a:gd name="connsiteY67" fmla="*/ 263688 h 918356"/>
              <a:gd name="connsiteX68" fmla="*/ 5252996 w 9517857"/>
              <a:gd name="connsiteY68" fmla="*/ 270655 h 918356"/>
              <a:gd name="connsiteX69" fmla="*/ 5358056 w 9517857"/>
              <a:gd name="connsiteY69" fmla="*/ 247248 h 918356"/>
              <a:gd name="connsiteX70" fmla="*/ 5426496 w 9517857"/>
              <a:gd name="connsiteY70" fmla="*/ 235142 h 918356"/>
              <a:gd name="connsiteX71" fmla="*/ 5497161 w 9517857"/>
              <a:gd name="connsiteY71" fmla="*/ 228808 h 918356"/>
              <a:gd name="connsiteX72" fmla="*/ 5826043 w 9517857"/>
              <a:gd name="connsiteY72" fmla="*/ 148073 h 918356"/>
              <a:gd name="connsiteX73" fmla="*/ 6013415 w 9517857"/>
              <a:gd name="connsiteY73" fmla="*/ 137316 h 918356"/>
              <a:gd name="connsiteX74" fmla="*/ 6080994 w 9517857"/>
              <a:gd name="connsiteY74" fmla="*/ 142938 h 918356"/>
              <a:gd name="connsiteX75" fmla="*/ 6194152 w 9517857"/>
              <a:gd name="connsiteY75" fmla="*/ 151772 h 918356"/>
              <a:gd name="connsiteX76" fmla="*/ 6281379 w 9517857"/>
              <a:gd name="connsiteY76" fmla="*/ 181626 h 918356"/>
              <a:gd name="connsiteX77" fmla="*/ 6374947 w 9517857"/>
              <a:gd name="connsiteY77" fmla="*/ 179799 h 918356"/>
              <a:gd name="connsiteX78" fmla="*/ 6448518 w 9517857"/>
              <a:gd name="connsiteY78" fmla="*/ 164378 h 918356"/>
              <a:gd name="connsiteX79" fmla="*/ 6544700 w 9517857"/>
              <a:gd name="connsiteY79" fmla="*/ 167161 h 918356"/>
              <a:gd name="connsiteX80" fmla="*/ 6648353 w 9517857"/>
              <a:gd name="connsiteY80" fmla="*/ 172250 h 918356"/>
              <a:gd name="connsiteX81" fmla="*/ 6736227 w 9517857"/>
              <a:gd name="connsiteY81" fmla="*/ 173216 h 918356"/>
              <a:gd name="connsiteX82" fmla="*/ 6977218 w 9517857"/>
              <a:gd name="connsiteY82" fmla="*/ 184289 h 918356"/>
              <a:gd name="connsiteX83" fmla="*/ 7065221 w 9517857"/>
              <a:gd name="connsiteY83" fmla="*/ 227531 h 918356"/>
              <a:gd name="connsiteX84" fmla="*/ 7366876 w 9517857"/>
              <a:gd name="connsiteY84" fmla="*/ 248468 h 918356"/>
              <a:gd name="connsiteX85" fmla="*/ 7565449 w 9517857"/>
              <a:gd name="connsiteY85" fmla="*/ 258950 h 918356"/>
              <a:gd name="connsiteX86" fmla="*/ 7599285 w 9517857"/>
              <a:gd name="connsiteY86" fmla="*/ 266021 h 918356"/>
              <a:gd name="connsiteX87" fmla="*/ 7644411 w 9517857"/>
              <a:gd name="connsiteY87" fmla="*/ 258986 h 918356"/>
              <a:gd name="connsiteX88" fmla="*/ 7825110 w 9517857"/>
              <a:gd name="connsiteY88" fmla="*/ 229109 h 918356"/>
              <a:gd name="connsiteX89" fmla="*/ 7965804 w 9517857"/>
              <a:gd name="connsiteY89" fmla="*/ 190545 h 918356"/>
              <a:gd name="connsiteX90" fmla="*/ 8147401 w 9517857"/>
              <a:gd name="connsiteY90" fmla="*/ 205617 h 918356"/>
              <a:gd name="connsiteX91" fmla="*/ 8256033 w 9517857"/>
              <a:gd name="connsiteY91" fmla="*/ 193713 h 918356"/>
              <a:gd name="connsiteX92" fmla="*/ 8410677 w 9517857"/>
              <a:gd name="connsiteY92" fmla="*/ 172167 h 918356"/>
              <a:gd name="connsiteX93" fmla="*/ 8617841 w 9517857"/>
              <a:gd name="connsiteY93" fmla="*/ 155167 h 918356"/>
              <a:gd name="connsiteX94" fmla="*/ 8715976 w 9517857"/>
              <a:gd name="connsiteY94" fmla="*/ 178374 h 918356"/>
              <a:gd name="connsiteX95" fmla="*/ 8778827 w 9517857"/>
              <a:gd name="connsiteY95" fmla="*/ 172936 h 918356"/>
              <a:gd name="connsiteX96" fmla="*/ 8840778 w 9517857"/>
              <a:gd name="connsiteY96" fmla="*/ 143149 h 918356"/>
              <a:gd name="connsiteX97" fmla="*/ 9010380 w 9517857"/>
              <a:gd name="connsiteY97" fmla="*/ 91891 h 918356"/>
              <a:gd name="connsiteX98" fmla="*/ 9110856 w 9517857"/>
              <a:gd name="connsiteY98" fmla="*/ 70997 h 918356"/>
              <a:gd name="connsiteX99" fmla="*/ 9268817 w 9517857"/>
              <a:gd name="connsiteY99" fmla="*/ 53082 h 918356"/>
              <a:gd name="connsiteX100" fmla="*/ 9316667 w 9517857"/>
              <a:gd name="connsiteY100" fmla="*/ 45047 h 918356"/>
              <a:gd name="connsiteX101" fmla="*/ 9428209 w 9517857"/>
              <a:gd name="connsiteY101" fmla="*/ 29923 h 918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517857" h="918356">
                <a:moveTo>
                  <a:pt x="4686423" y="247919"/>
                </a:moveTo>
                <a:lnTo>
                  <a:pt x="4689051" y="250968"/>
                </a:lnTo>
                <a:lnTo>
                  <a:pt x="4687244" y="251298"/>
                </a:lnTo>
                <a:close/>
                <a:moveTo>
                  <a:pt x="4685225" y="246530"/>
                </a:moveTo>
                <a:cubicBezTo>
                  <a:pt x="4688837" y="243198"/>
                  <a:pt x="4687468" y="244598"/>
                  <a:pt x="4686133" y="246727"/>
                </a:cubicBezTo>
                <a:lnTo>
                  <a:pt x="4686423" y="247919"/>
                </a:lnTo>
                <a:close/>
                <a:moveTo>
                  <a:pt x="9517856" y="0"/>
                </a:moveTo>
                <a:lnTo>
                  <a:pt x="9517857" y="12"/>
                </a:lnTo>
                <a:lnTo>
                  <a:pt x="9517857" y="918356"/>
                </a:lnTo>
                <a:lnTo>
                  <a:pt x="14604" y="918356"/>
                </a:lnTo>
                <a:lnTo>
                  <a:pt x="12841" y="917763"/>
                </a:lnTo>
                <a:cubicBezTo>
                  <a:pt x="4532" y="914864"/>
                  <a:pt x="-773" y="912807"/>
                  <a:pt x="93" y="912471"/>
                </a:cubicBezTo>
                <a:cubicBezTo>
                  <a:pt x="172" y="912298"/>
                  <a:pt x="58594" y="890495"/>
                  <a:pt x="58674" y="890322"/>
                </a:cubicBezTo>
                <a:cubicBezTo>
                  <a:pt x="127436" y="929614"/>
                  <a:pt x="206243" y="828226"/>
                  <a:pt x="275005" y="807229"/>
                </a:cubicBezTo>
                <a:cubicBezTo>
                  <a:pt x="303983" y="806087"/>
                  <a:pt x="504960" y="777375"/>
                  <a:pt x="587824" y="798195"/>
                </a:cubicBezTo>
                <a:cubicBezTo>
                  <a:pt x="598733" y="769348"/>
                  <a:pt x="682904" y="785924"/>
                  <a:pt x="651826" y="738338"/>
                </a:cubicBezTo>
                <a:cubicBezTo>
                  <a:pt x="688440" y="737862"/>
                  <a:pt x="753255" y="750396"/>
                  <a:pt x="727985" y="719826"/>
                </a:cubicBezTo>
                <a:cubicBezTo>
                  <a:pt x="739648" y="718749"/>
                  <a:pt x="775717" y="715087"/>
                  <a:pt x="778982" y="710142"/>
                </a:cubicBezTo>
                <a:cubicBezTo>
                  <a:pt x="779189" y="709407"/>
                  <a:pt x="849736" y="718721"/>
                  <a:pt x="849944" y="717987"/>
                </a:cubicBezTo>
                <a:lnTo>
                  <a:pt x="921659" y="712695"/>
                </a:lnTo>
                <a:lnTo>
                  <a:pt x="930946" y="734046"/>
                </a:lnTo>
                <a:lnTo>
                  <a:pt x="986250" y="713530"/>
                </a:lnTo>
                <a:lnTo>
                  <a:pt x="1013752" y="713361"/>
                </a:lnTo>
                <a:lnTo>
                  <a:pt x="1023734" y="718571"/>
                </a:lnTo>
                <a:cubicBezTo>
                  <a:pt x="1033291" y="721276"/>
                  <a:pt x="1045398" y="721394"/>
                  <a:pt x="1063207" y="715651"/>
                </a:cubicBezTo>
                <a:lnTo>
                  <a:pt x="1081980" y="738455"/>
                </a:lnTo>
                <a:lnTo>
                  <a:pt x="1218120" y="713280"/>
                </a:lnTo>
                <a:cubicBezTo>
                  <a:pt x="1230137" y="716162"/>
                  <a:pt x="1387179" y="685179"/>
                  <a:pt x="1397459" y="691190"/>
                </a:cubicBezTo>
                <a:cubicBezTo>
                  <a:pt x="1490025" y="704984"/>
                  <a:pt x="1465878" y="715604"/>
                  <a:pt x="1580688" y="693697"/>
                </a:cubicBezTo>
                <a:cubicBezTo>
                  <a:pt x="1607067" y="704379"/>
                  <a:pt x="1719477" y="658239"/>
                  <a:pt x="1772334" y="710640"/>
                </a:cubicBezTo>
                <a:cubicBezTo>
                  <a:pt x="1745536" y="644824"/>
                  <a:pt x="1976078" y="716436"/>
                  <a:pt x="2002561" y="659917"/>
                </a:cubicBezTo>
                <a:cubicBezTo>
                  <a:pt x="2045346" y="660357"/>
                  <a:pt x="2166676" y="654391"/>
                  <a:pt x="2135144" y="636501"/>
                </a:cubicBezTo>
                <a:cubicBezTo>
                  <a:pt x="2276591" y="665055"/>
                  <a:pt x="2293173" y="591792"/>
                  <a:pt x="2440292" y="593862"/>
                </a:cubicBezTo>
                <a:cubicBezTo>
                  <a:pt x="2495160" y="534824"/>
                  <a:pt x="2473343" y="585644"/>
                  <a:pt x="2547829" y="566150"/>
                </a:cubicBezTo>
                <a:cubicBezTo>
                  <a:pt x="2545438" y="614169"/>
                  <a:pt x="2632278" y="528280"/>
                  <a:pt x="2658055" y="578727"/>
                </a:cubicBezTo>
                <a:cubicBezTo>
                  <a:pt x="2670795" y="573581"/>
                  <a:pt x="2682322" y="567005"/>
                  <a:pt x="2693698" y="560029"/>
                </a:cubicBezTo>
                <a:lnTo>
                  <a:pt x="2699673" y="556400"/>
                </a:lnTo>
                <a:lnTo>
                  <a:pt x="2727306" y="550698"/>
                </a:lnTo>
                <a:lnTo>
                  <a:pt x="2730451" y="538058"/>
                </a:lnTo>
                <a:lnTo>
                  <a:pt x="2768713" y="521575"/>
                </a:lnTo>
                <a:cubicBezTo>
                  <a:pt x="2783756" y="517104"/>
                  <a:pt x="2800788" y="514291"/>
                  <a:pt x="2820868" y="514160"/>
                </a:cubicBezTo>
                <a:cubicBezTo>
                  <a:pt x="2894791" y="532885"/>
                  <a:pt x="2981506" y="465507"/>
                  <a:pt x="3073635" y="491294"/>
                </a:cubicBezTo>
                <a:cubicBezTo>
                  <a:pt x="3106872" y="496624"/>
                  <a:pt x="3205785" y="487718"/>
                  <a:pt x="3222071" y="470559"/>
                </a:cubicBezTo>
                <a:cubicBezTo>
                  <a:pt x="3242193" y="465514"/>
                  <a:pt x="3267163" y="469136"/>
                  <a:pt x="3274069" y="451605"/>
                </a:cubicBezTo>
                <a:cubicBezTo>
                  <a:pt x="3286659" y="430165"/>
                  <a:pt x="3363648" y="455571"/>
                  <a:pt x="3349632" y="432583"/>
                </a:cubicBezTo>
                <a:cubicBezTo>
                  <a:pt x="3404182" y="449847"/>
                  <a:pt x="3438210" y="404323"/>
                  <a:pt x="3479593" y="390437"/>
                </a:cubicBezTo>
                <a:cubicBezTo>
                  <a:pt x="3523240" y="408403"/>
                  <a:pt x="3567027" y="361554"/>
                  <a:pt x="3660110" y="348726"/>
                </a:cubicBezTo>
                <a:cubicBezTo>
                  <a:pt x="3708299" y="369683"/>
                  <a:pt x="3662447" y="344775"/>
                  <a:pt x="3750023" y="370678"/>
                </a:cubicBezTo>
                <a:cubicBezTo>
                  <a:pt x="3752092" y="367132"/>
                  <a:pt x="3816880" y="365055"/>
                  <a:pt x="3844133" y="360648"/>
                </a:cubicBezTo>
                <a:cubicBezTo>
                  <a:pt x="3871386" y="356240"/>
                  <a:pt x="3882848" y="332490"/>
                  <a:pt x="3913545" y="344235"/>
                </a:cubicBezTo>
                <a:cubicBezTo>
                  <a:pt x="4050255" y="376864"/>
                  <a:pt x="4159924" y="363190"/>
                  <a:pt x="4266740" y="361454"/>
                </a:cubicBezTo>
                <a:cubicBezTo>
                  <a:pt x="4385770" y="354374"/>
                  <a:pt x="4314535" y="340143"/>
                  <a:pt x="4430770" y="342643"/>
                </a:cubicBezTo>
                <a:cubicBezTo>
                  <a:pt x="4439969" y="322594"/>
                  <a:pt x="4478290" y="314645"/>
                  <a:pt x="4512664" y="319948"/>
                </a:cubicBezTo>
                <a:cubicBezTo>
                  <a:pt x="4570011" y="315138"/>
                  <a:pt x="4549085" y="269599"/>
                  <a:pt x="4616423" y="290914"/>
                </a:cubicBezTo>
                <a:cubicBezTo>
                  <a:pt x="4599641" y="270277"/>
                  <a:pt x="4692085" y="269216"/>
                  <a:pt x="4691675" y="254011"/>
                </a:cubicBezTo>
                <a:lnTo>
                  <a:pt x="4689051" y="250968"/>
                </a:lnTo>
                <a:lnTo>
                  <a:pt x="4719994" y="245307"/>
                </a:lnTo>
                <a:cubicBezTo>
                  <a:pt x="4732635" y="242775"/>
                  <a:pt x="4745300" y="240335"/>
                  <a:pt x="4752894" y="239875"/>
                </a:cubicBezTo>
                <a:lnTo>
                  <a:pt x="4769329" y="233585"/>
                </a:lnTo>
                <a:lnTo>
                  <a:pt x="4775634" y="234063"/>
                </a:lnTo>
                <a:lnTo>
                  <a:pt x="4790452" y="233572"/>
                </a:lnTo>
                <a:cubicBezTo>
                  <a:pt x="4789989" y="236356"/>
                  <a:pt x="4789525" y="239141"/>
                  <a:pt x="4789062" y="241924"/>
                </a:cubicBezTo>
                <a:cubicBezTo>
                  <a:pt x="4786342" y="249932"/>
                  <a:pt x="4804560" y="248631"/>
                  <a:pt x="4827826" y="246977"/>
                </a:cubicBezTo>
                <a:cubicBezTo>
                  <a:pt x="4875782" y="239569"/>
                  <a:pt x="4874112" y="283413"/>
                  <a:pt x="4892569" y="249933"/>
                </a:cubicBezTo>
                <a:lnTo>
                  <a:pt x="4896611" y="240448"/>
                </a:lnTo>
                <a:lnTo>
                  <a:pt x="4917286" y="243659"/>
                </a:lnTo>
                <a:cubicBezTo>
                  <a:pt x="4923060" y="243799"/>
                  <a:pt x="4981729" y="240979"/>
                  <a:pt x="4981173" y="247103"/>
                </a:cubicBezTo>
                <a:cubicBezTo>
                  <a:pt x="5024880" y="220690"/>
                  <a:pt x="5014146" y="257963"/>
                  <a:pt x="5060397" y="263688"/>
                </a:cubicBezTo>
                <a:cubicBezTo>
                  <a:pt x="5093356" y="238589"/>
                  <a:pt x="5157892" y="275351"/>
                  <a:pt x="5252996" y="270655"/>
                </a:cubicBezTo>
                <a:cubicBezTo>
                  <a:pt x="5288840" y="241872"/>
                  <a:pt x="5287005" y="287921"/>
                  <a:pt x="5358056" y="247248"/>
                </a:cubicBezTo>
                <a:cubicBezTo>
                  <a:pt x="5361752" y="250257"/>
                  <a:pt x="5403312" y="238215"/>
                  <a:pt x="5426496" y="235142"/>
                </a:cubicBezTo>
                <a:cubicBezTo>
                  <a:pt x="5449679" y="232069"/>
                  <a:pt x="5473549" y="245611"/>
                  <a:pt x="5497161" y="228808"/>
                </a:cubicBezTo>
                <a:cubicBezTo>
                  <a:pt x="5611861" y="172767"/>
                  <a:pt x="5723211" y="165860"/>
                  <a:pt x="5826043" y="148073"/>
                </a:cubicBezTo>
                <a:cubicBezTo>
                  <a:pt x="5943127" y="133166"/>
                  <a:pt x="5872659" y="193078"/>
                  <a:pt x="6013415" y="137316"/>
                </a:cubicBezTo>
                <a:cubicBezTo>
                  <a:pt x="6031924" y="154783"/>
                  <a:pt x="6050745" y="154258"/>
                  <a:pt x="6080994" y="142938"/>
                </a:cubicBezTo>
                <a:cubicBezTo>
                  <a:pt x="6138083" y="137090"/>
                  <a:pt x="6140195" y="184383"/>
                  <a:pt x="6194152" y="151772"/>
                </a:cubicBezTo>
                <a:cubicBezTo>
                  <a:pt x="6187280" y="177783"/>
                  <a:pt x="6304222" y="153410"/>
                  <a:pt x="6281379" y="181626"/>
                </a:cubicBezTo>
                <a:cubicBezTo>
                  <a:pt x="6321899" y="201819"/>
                  <a:pt x="6335111" y="162590"/>
                  <a:pt x="6374947" y="179799"/>
                </a:cubicBezTo>
                <a:cubicBezTo>
                  <a:pt x="6417404" y="181336"/>
                  <a:pt x="6402484" y="169694"/>
                  <a:pt x="6448518" y="164378"/>
                </a:cubicBezTo>
                <a:cubicBezTo>
                  <a:pt x="6504958" y="162488"/>
                  <a:pt x="6493438" y="111203"/>
                  <a:pt x="6544700" y="167161"/>
                </a:cubicBezTo>
                <a:cubicBezTo>
                  <a:pt x="6601507" y="148697"/>
                  <a:pt x="6566269" y="164386"/>
                  <a:pt x="6648353" y="172250"/>
                </a:cubicBezTo>
                <a:cubicBezTo>
                  <a:pt x="6680008" y="155223"/>
                  <a:pt x="6707960" y="160673"/>
                  <a:pt x="6736227" y="173216"/>
                </a:cubicBezTo>
                <a:cubicBezTo>
                  <a:pt x="6813963" y="164284"/>
                  <a:pt x="6888143" y="181296"/>
                  <a:pt x="6977218" y="184289"/>
                </a:cubicBezTo>
                <a:cubicBezTo>
                  <a:pt x="7040424" y="188318"/>
                  <a:pt x="7000278" y="216835"/>
                  <a:pt x="7065221" y="227531"/>
                </a:cubicBezTo>
                <a:cubicBezTo>
                  <a:pt x="7130163" y="238228"/>
                  <a:pt x="7291878" y="238208"/>
                  <a:pt x="7366876" y="248468"/>
                </a:cubicBezTo>
                <a:cubicBezTo>
                  <a:pt x="7491356" y="206752"/>
                  <a:pt x="7367734" y="280166"/>
                  <a:pt x="7565449" y="258950"/>
                </a:cubicBezTo>
                <a:cubicBezTo>
                  <a:pt x="7575959" y="252432"/>
                  <a:pt x="7600854" y="257628"/>
                  <a:pt x="7599285" y="266021"/>
                </a:cubicBezTo>
                <a:cubicBezTo>
                  <a:pt x="7611616" y="262940"/>
                  <a:pt x="7639946" y="245819"/>
                  <a:pt x="7644411" y="258986"/>
                </a:cubicBezTo>
                <a:cubicBezTo>
                  <a:pt x="7708015" y="258012"/>
                  <a:pt x="7770249" y="247724"/>
                  <a:pt x="7825110" y="229109"/>
                </a:cubicBezTo>
                <a:cubicBezTo>
                  <a:pt x="7949762" y="247028"/>
                  <a:pt x="7921956" y="197757"/>
                  <a:pt x="7965804" y="190545"/>
                </a:cubicBezTo>
                <a:cubicBezTo>
                  <a:pt x="8039439" y="213878"/>
                  <a:pt x="8063651" y="191475"/>
                  <a:pt x="8147401" y="205617"/>
                </a:cubicBezTo>
                <a:cubicBezTo>
                  <a:pt x="8166453" y="196610"/>
                  <a:pt x="8225048" y="207099"/>
                  <a:pt x="8256033" y="193713"/>
                </a:cubicBezTo>
                <a:cubicBezTo>
                  <a:pt x="8311388" y="242017"/>
                  <a:pt x="8350376" y="178592"/>
                  <a:pt x="8410677" y="172167"/>
                </a:cubicBezTo>
                <a:cubicBezTo>
                  <a:pt x="8470978" y="165743"/>
                  <a:pt x="8572470" y="206385"/>
                  <a:pt x="8617841" y="155167"/>
                </a:cubicBezTo>
                <a:cubicBezTo>
                  <a:pt x="8646050" y="160448"/>
                  <a:pt x="8664949" y="183631"/>
                  <a:pt x="8715976" y="178374"/>
                </a:cubicBezTo>
                <a:cubicBezTo>
                  <a:pt x="8737194" y="188216"/>
                  <a:pt x="8738009" y="189511"/>
                  <a:pt x="8778827" y="172936"/>
                </a:cubicBezTo>
                <a:cubicBezTo>
                  <a:pt x="8725277" y="146372"/>
                  <a:pt x="8850819" y="175612"/>
                  <a:pt x="8840778" y="143149"/>
                </a:cubicBezTo>
                <a:cubicBezTo>
                  <a:pt x="8903519" y="121096"/>
                  <a:pt x="9021861" y="150359"/>
                  <a:pt x="9010380" y="91891"/>
                </a:cubicBezTo>
                <a:cubicBezTo>
                  <a:pt x="9027103" y="56852"/>
                  <a:pt x="9112524" y="108357"/>
                  <a:pt x="9110856" y="70997"/>
                </a:cubicBezTo>
                <a:cubicBezTo>
                  <a:pt x="9148189" y="94250"/>
                  <a:pt x="9209809" y="53285"/>
                  <a:pt x="9268817" y="53082"/>
                </a:cubicBezTo>
                <a:cubicBezTo>
                  <a:pt x="9279135" y="35997"/>
                  <a:pt x="9292736" y="36520"/>
                  <a:pt x="9316667" y="45047"/>
                </a:cubicBezTo>
                <a:cubicBezTo>
                  <a:pt x="9352186" y="45862"/>
                  <a:pt x="9390008" y="39799"/>
                  <a:pt x="9428209" y="29923"/>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ijdelijke aanduiding voor inhoud 2">
            <a:extLst>
              <a:ext uri="{FF2B5EF4-FFF2-40B4-BE49-F238E27FC236}">
                <a16:creationId xmlns:a16="http://schemas.microsoft.com/office/drawing/2014/main" id="{E2609CC3-6704-195E-84AB-2735A38A3E8A}"/>
              </a:ext>
            </a:extLst>
          </p:cNvPr>
          <p:cNvSpPr>
            <a:spLocks noGrp="1"/>
          </p:cNvSpPr>
          <p:nvPr>
            <p:ph idx="1"/>
          </p:nvPr>
        </p:nvSpPr>
        <p:spPr>
          <a:xfrm>
            <a:off x="838200" y="1825625"/>
            <a:ext cx="10515600" cy="4351338"/>
          </a:xfrm>
        </p:spPr>
        <p:txBody>
          <a:bodyPr vert="horz" lIns="91440" tIns="45720" rIns="91440" bIns="45720" rtlCol="0" anchor="t">
            <a:normAutofit lnSpcReduction="10000"/>
          </a:bodyPr>
          <a:lstStyle/>
          <a:p>
            <a:endParaRPr lang="nl-NL" dirty="0"/>
          </a:p>
          <a:p>
            <a:r>
              <a:rPr lang="nl-NL" dirty="0"/>
              <a:t>Select </a:t>
            </a:r>
            <a:r>
              <a:rPr lang="nl-NL" dirty="0" err="1"/>
              <a:t>one</a:t>
            </a:r>
            <a:r>
              <a:rPr lang="nl-NL" dirty="0"/>
              <a:t> relevant, </a:t>
            </a:r>
            <a:r>
              <a:rPr lang="nl-NL" dirty="0" err="1"/>
              <a:t>interesting</a:t>
            </a:r>
            <a:r>
              <a:rPr lang="nl-NL" dirty="0"/>
              <a:t> concept</a:t>
            </a:r>
            <a:endParaRPr lang="nl-NL" dirty="0">
              <a:ea typeface="Calibri"/>
              <a:cs typeface="Calibri"/>
            </a:endParaRPr>
          </a:p>
          <a:p>
            <a:endParaRPr lang="nl-NL" dirty="0"/>
          </a:p>
          <a:p>
            <a:r>
              <a:rPr lang="nl-NL" dirty="0"/>
              <a:t>Small diverse sample: 10-15 experts</a:t>
            </a:r>
          </a:p>
          <a:p>
            <a:pPr lvl="1"/>
            <a:r>
              <a:rPr lang="nl-NL" dirty="0" err="1"/>
              <a:t>Purposive</a:t>
            </a:r>
            <a:r>
              <a:rPr lang="nl-NL" dirty="0"/>
              <a:t> sampling, </a:t>
            </a:r>
            <a:r>
              <a:rPr lang="nl-NL" dirty="0" err="1"/>
              <a:t>saturation</a:t>
            </a:r>
            <a:r>
              <a:rPr lang="nl-NL" dirty="0"/>
              <a:t> </a:t>
            </a:r>
            <a:r>
              <a:rPr lang="nl-NL" dirty="0" err="1"/>
              <a:t>principle</a:t>
            </a:r>
            <a:endParaRPr lang="nl-NL" dirty="0"/>
          </a:p>
          <a:p>
            <a:endParaRPr lang="nl-NL" dirty="0"/>
          </a:p>
          <a:p>
            <a:r>
              <a:rPr lang="nl-NL" dirty="0"/>
              <a:t>Interviews</a:t>
            </a:r>
          </a:p>
          <a:p>
            <a:endParaRPr lang="nl-NL" dirty="0">
              <a:ea typeface="Calibri" panose="020F0502020204030204"/>
              <a:cs typeface="Calibri" panose="020F0502020204030204"/>
            </a:endParaRPr>
          </a:p>
          <a:p>
            <a:r>
              <a:rPr lang="nl-NL" dirty="0" err="1">
                <a:ea typeface="Calibri" panose="020F0502020204030204"/>
                <a:cs typeface="Calibri" panose="020F0502020204030204"/>
              </a:rPr>
              <a:t>Thematic</a:t>
            </a:r>
            <a:r>
              <a:rPr lang="nl-NL" dirty="0">
                <a:ea typeface="Calibri" panose="020F0502020204030204"/>
                <a:cs typeface="Calibri" panose="020F0502020204030204"/>
              </a:rPr>
              <a:t> analysis</a:t>
            </a:r>
          </a:p>
          <a:p>
            <a:pPr marL="0" indent="0">
              <a:buNone/>
            </a:pPr>
            <a:endParaRPr lang="nl-NL" dirty="0">
              <a:ea typeface="Calibri" panose="020F0502020204030204"/>
              <a:cs typeface="Calibri" panose="020F0502020204030204"/>
            </a:endParaRPr>
          </a:p>
          <a:p>
            <a:endParaRPr lang="nl-NL" dirty="0"/>
          </a:p>
          <a:p>
            <a:endParaRPr lang="nl-NL" dirty="0"/>
          </a:p>
          <a:p>
            <a:endParaRPr lang="nl-NL" dirty="0"/>
          </a:p>
          <a:p>
            <a:endParaRPr lang="nl-NL" dirty="0"/>
          </a:p>
          <a:p>
            <a:endParaRPr lang="nl-NL" dirty="0"/>
          </a:p>
          <a:p>
            <a:endParaRPr lang="nl-NL" dirty="0">
              <a:ea typeface="Calibri" panose="020F0502020204030204"/>
              <a:cs typeface="Calibri" panose="020F0502020204030204"/>
            </a:endParaRPr>
          </a:p>
          <a:p>
            <a:endParaRPr lang="nl-NL" dirty="0">
              <a:ea typeface="Calibri" panose="020F0502020204030204"/>
              <a:cs typeface="Calibri" panose="020F0502020204030204"/>
            </a:endParaRPr>
          </a:p>
        </p:txBody>
      </p:sp>
    </p:spTree>
    <p:extLst>
      <p:ext uri="{BB962C8B-B14F-4D97-AF65-F5344CB8AC3E}">
        <p14:creationId xmlns:p14="http://schemas.microsoft.com/office/powerpoint/2010/main" val="1904495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9A36457-A5F4-4103-A443-02581C0918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C5FB7E8-B636-40FA-BE8D-48145C0F5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12192000" cy="2295238"/>
          </a:xfrm>
          <a:custGeom>
            <a:avLst/>
            <a:gdLst>
              <a:gd name="connsiteX0" fmla="*/ 12160143 w 12192000"/>
              <a:gd name="connsiteY0" fmla="*/ 831692 h 2079137"/>
              <a:gd name="connsiteX1" fmla="*/ 12159112 w 12192000"/>
              <a:gd name="connsiteY1" fmla="*/ 833361 h 2079137"/>
              <a:gd name="connsiteX2" fmla="*/ 12158912 w 12192000"/>
              <a:gd name="connsiteY2" fmla="*/ 832430 h 2079137"/>
              <a:gd name="connsiteX3" fmla="*/ 0 w 12192000"/>
              <a:gd name="connsiteY3" fmla="*/ 0 h 2079137"/>
              <a:gd name="connsiteX4" fmla="*/ 12192000 w 12192000"/>
              <a:gd name="connsiteY4" fmla="*/ 0 h 2079137"/>
              <a:gd name="connsiteX5" fmla="*/ 12192000 w 12192000"/>
              <a:gd name="connsiteY5" fmla="*/ 558063 h 2079137"/>
              <a:gd name="connsiteX6" fmla="*/ 12189259 w 12192000"/>
              <a:gd name="connsiteY6" fmla="*/ 810508 h 2079137"/>
              <a:gd name="connsiteX7" fmla="*/ 12170847 w 12192000"/>
              <a:gd name="connsiteY7" fmla="*/ 825280 h 2079137"/>
              <a:gd name="connsiteX8" fmla="*/ 12160143 w 12192000"/>
              <a:gd name="connsiteY8" fmla="*/ 831692 h 2079137"/>
              <a:gd name="connsiteX9" fmla="*/ 12163806 w 12192000"/>
              <a:gd name="connsiteY9" fmla="*/ 825759 h 2079137"/>
              <a:gd name="connsiteX10" fmla="*/ 12056557 w 12192000"/>
              <a:gd name="connsiteY10" fmla="*/ 810176 h 2079137"/>
              <a:gd name="connsiteX11" fmla="*/ 11900316 w 12192000"/>
              <a:gd name="connsiteY11" fmla="*/ 789618 h 2079137"/>
              <a:gd name="connsiteX12" fmla="*/ 11791206 w 12192000"/>
              <a:gd name="connsiteY12" fmla="*/ 824176 h 2079137"/>
              <a:gd name="connsiteX13" fmla="*/ 11659257 w 12192000"/>
              <a:gd name="connsiteY13" fmla="*/ 800841 h 2079137"/>
              <a:gd name="connsiteX14" fmla="*/ 11569789 w 12192000"/>
              <a:gd name="connsiteY14" fmla="*/ 797135 h 2079137"/>
              <a:gd name="connsiteX15" fmla="*/ 11367885 w 12192000"/>
              <a:gd name="connsiteY15" fmla="*/ 791985 h 2079137"/>
              <a:gd name="connsiteX16" fmla="*/ 11174663 w 12192000"/>
              <a:gd name="connsiteY16" fmla="*/ 788721 h 2079137"/>
              <a:gd name="connsiteX17" fmla="*/ 11068220 w 12192000"/>
              <a:gd name="connsiteY17" fmla="*/ 786994 h 2079137"/>
              <a:gd name="connsiteX18" fmla="*/ 10893266 w 12192000"/>
              <a:gd name="connsiteY18" fmla="*/ 794013 h 2079137"/>
              <a:gd name="connsiteX19" fmla="*/ 10844025 w 12192000"/>
              <a:gd name="connsiteY19" fmla="*/ 789857 h 2079137"/>
              <a:gd name="connsiteX20" fmla="*/ 10814353 w 12192000"/>
              <a:gd name="connsiteY20" fmla="*/ 789010 h 2079137"/>
              <a:gd name="connsiteX21" fmla="*/ 10748393 w 12192000"/>
              <a:gd name="connsiteY21" fmla="*/ 806738 h 2079137"/>
              <a:gd name="connsiteX22" fmla="*/ 10468256 w 12192000"/>
              <a:gd name="connsiteY22" fmla="*/ 778733 h 2079137"/>
              <a:gd name="connsiteX23" fmla="*/ 10256131 w 12192000"/>
              <a:gd name="connsiteY23" fmla="*/ 788332 h 2079137"/>
              <a:gd name="connsiteX24" fmla="*/ 10177442 w 12192000"/>
              <a:gd name="connsiteY24" fmla="*/ 777371 h 2079137"/>
              <a:gd name="connsiteX25" fmla="*/ 10006086 w 12192000"/>
              <a:gd name="connsiteY25" fmla="*/ 792651 h 2079137"/>
              <a:gd name="connsiteX26" fmla="*/ 9952382 w 12192000"/>
              <a:gd name="connsiteY26" fmla="*/ 815411 h 2079137"/>
              <a:gd name="connsiteX27" fmla="*/ 9926457 w 12192000"/>
              <a:gd name="connsiteY27" fmla="*/ 827295 h 2079137"/>
              <a:gd name="connsiteX28" fmla="*/ 9843405 w 12192000"/>
              <a:gd name="connsiteY28" fmla="*/ 867046 h 2079137"/>
              <a:gd name="connsiteX29" fmla="*/ 9830866 w 12192000"/>
              <a:gd name="connsiteY29" fmla="*/ 875047 h 2079137"/>
              <a:gd name="connsiteX30" fmla="*/ 9801807 w 12192000"/>
              <a:gd name="connsiteY30" fmla="*/ 872272 h 2079137"/>
              <a:gd name="connsiteX31" fmla="*/ 9785653 w 12192000"/>
              <a:gd name="connsiteY31" fmla="*/ 861743 h 2079137"/>
              <a:gd name="connsiteX32" fmla="*/ 9781177 w 12192000"/>
              <a:gd name="connsiteY32" fmla="*/ 864820 h 2079137"/>
              <a:gd name="connsiteX33" fmla="*/ 9768640 w 12192000"/>
              <a:gd name="connsiteY33" fmla="*/ 869379 h 2079137"/>
              <a:gd name="connsiteX34" fmla="*/ 9712211 w 12192000"/>
              <a:gd name="connsiteY34" fmla="*/ 900283 h 2079137"/>
              <a:gd name="connsiteX35" fmla="*/ 9689465 w 12192000"/>
              <a:gd name="connsiteY35" fmla="*/ 899268 h 2079137"/>
              <a:gd name="connsiteX36" fmla="*/ 9600339 w 12192000"/>
              <a:gd name="connsiteY36" fmla="*/ 922112 h 2079137"/>
              <a:gd name="connsiteX37" fmla="*/ 9582850 w 12192000"/>
              <a:gd name="connsiteY37" fmla="*/ 925510 h 2079137"/>
              <a:gd name="connsiteX38" fmla="*/ 9549638 w 12192000"/>
              <a:gd name="connsiteY38" fmla="*/ 940845 h 2079137"/>
              <a:gd name="connsiteX39" fmla="*/ 9539471 w 12192000"/>
              <a:gd name="connsiteY39" fmla="*/ 941799 h 2079137"/>
              <a:gd name="connsiteX40" fmla="*/ 9505592 w 12192000"/>
              <a:gd name="connsiteY40" fmla="*/ 955533 h 2079137"/>
              <a:gd name="connsiteX41" fmla="*/ 9432569 w 12192000"/>
              <a:gd name="connsiteY41" fmla="*/ 985377 h 2079137"/>
              <a:gd name="connsiteX42" fmla="*/ 9414216 w 12192000"/>
              <a:gd name="connsiteY42" fmla="*/ 992655 h 2079137"/>
              <a:gd name="connsiteX43" fmla="*/ 9397106 w 12192000"/>
              <a:gd name="connsiteY43" fmla="*/ 992980 h 2079137"/>
              <a:gd name="connsiteX44" fmla="*/ 9305108 w 12192000"/>
              <a:gd name="connsiteY44" fmla="*/ 1007767 h 2079137"/>
              <a:gd name="connsiteX45" fmla="*/ 9282434 w 12192000"/>
              <a:gd name="connsiteY45" fmla="*/ 1007523 h 2079137"/>
              <a:gd name="connsiteX46" fmla="*/ 9271941 w 12192000"/>
              <a:gd name="connsiteY46" fmla="*/ 1002839 h 2079137"/>
              <a:gd name="connsiteX47" fmla="*/ 9238227 w 12192000"/>
              <a:gd name="connsiteY47" fmla="*/ 1017668 h 2079137"/>
              <a:gd name="connsiteX48" fmla="*/ 9184265 w 12192000"/>
              <a:gd name="connsiteY48" fmla="*/ 1031275 h 2079137"/>
              <a:gd name="connsiteX49" fmla="*/ 9159000 w 12192000"/>
              <a:gd name="connsiteY49" fmla="*/ 1039569 h 2079137"/>
              <a:gd name="connsiteX50" fmla="*/ 9137031 w 12192000"/>
              <a:gd name="connsiteY50" fmla="*/ 1038699 h 2079137"/>
              <a:gd name="connsiteX51" fmla="*/ 9015702 w 12192000"/>
              <a:gd name="connsiteY51" fmla="*/ 1051400 h 2079137"/>
              <a:gd name="connsiteX52" fmla="*/ 8971403 w 12192000"/>
              <a:gd name="connsiteY52" fmla="*/ 1040542 h 2079137"/>
              <a:gd name="connsiteX53" fmla="*/ 8961826 w 12192000"/>
              <a:gd name="connsiteY53" fmla="*/ 1045364 h 2079137"/>
              <a:gd name="connsiteX54" fmla="*/ 8888623 w 12192000"/>
              <a:gd name="connsiteY54" fmla="*/ 1053908 h 2079137"/>
              <a:gd name="connsiteX55" fmla="*/ 8841066 w 12192000"/>
              <a:gd name="connsiteY55" fmla="*/ 1060421 h 2079137"/>
              <a:gd name="connsiteX56" fmla="*/ 8752342 w 12192000"/>
              <a:gd name="connsiteY56" fmla="*/ 1080646 h 2079137"/>
              <a:gd name="connsiteX57" fmla="*/ 8699139 w 12192000"/>
              <a:gd name="connsiteY57" fmla="*/ 1087885 h 2079137"/>
              <a:gd name="connsiteX58" fmla="*/ 8667273 w 12192000"/>
              <a:gd name="connsiteY58" fmla="*/ 1092062 h 2079137"/>
              <a:gd name="connsiteX59" fmla="*/ 8586064 w 12192000"/>
              <a:gd name="connsiteY59" fmla="*/ 1114603 h 2079137"/>
              <a:gd name="connsiteX60" fmla="*/ 8460312 w 12192000"/>
              <a:gd name="connsiteY60" fmla="*/ 1179878 h 2079137"/>
              <a:gd name="connsiteX61" fmla="*/ 8419023 w 12192000"/>
              <a:gd name="connsiteY61" fmla="*/ 1191748 h 2079137"/>
              <a:gd name="connsiteX62" fmla="*/ 8410939 w 12192000"/>
              <a:gd name="connsiteY62" fmla="*/ 1189696 h 2079137"/>
              <a:gd name="connsiteX63" fmla="*/ 8362040 w 12192000"/>
              <a:gd name="connsiteY63" fmla="*/ 1220820 h 2079137"/>
              <a:gd name="connsiteX64" fmla="*/ 8273677 w 12192000"/>
              <a:gd name="connsiteY64" fmla="*/ 1236495 h 2079137"/>
              <a:gd name="connsiteX65" fmla="*/ 8204283 w 12192000"/>
              <a:gd name="connsiteY65" fmla="*/ 1243537 h 2079137"/>
              <a:gd name="connsiteX66" fmla="*/ 8166550 w 12192000"/>
              <a:gd name="connsiteY66" fmla="*/ 1249551 h 2079137"/>
              <a:gd name="connsiteX67" fmla="*/ 8137785 w 12192000"/>
              <a:gd name="connsiteY67" fmla="*/ 1251636 h 2079137"/>
              <a:gd name="connsiteX68" fmla="*/ 8071596 w 12192000"/>
              <a:gd name="connsiteY68" fmla="*/ 1269274 h 2079137"/>
              <a:gd name="connsiteX69" fmla="*/ 7964816 w 12192000"/>
              <a:gd name="connsiteY69" fmla="*/ 1303668 h 2079137"/>
              <a:gd name="connsiteX70" fmla="*/ 7941495 w 12192000"/>
              <a:gd name="connsiteY70" fmla="*/ 1309821 h 2079137"/>
              <a:gd name="connsiteX71" fmla="*/ 7919123 w 12192000"/>
              <a:gd name="connsiteY71" fmla="*/ 1310466 h 2079137"/>
              <a:gd name="connsiteX72" fmla="*/ 7911902 w 12192000"/>
              <a:gd name="connsiteY72" fmla="*/ 1306569 h 2079137"/>
              <a:gd name="connsiteX73" fmla="*/ 7898703 w 12192000"/>
              <a:gd name="connsiteY73" fmla="*/ 1309208 h 2079137"/>
              <a:gd name="connsiteX74" fmla="*/ 7894703 w 12192000"/>
              <a:gd name="connsiteY74" fmla="*/ 1308939 h 2079137"/>
              <a:gd name="connsiteX75" fmla="*/ 7872267 w 12192000"/>
              <a:gd name="connsiteY75" fmla="*/ 1308370 h 2079137"/>
              <a:gd name="connsiteX76" fmla="*/ 7836454 w 12192000"/>
              <a:gd name="connsiteY76" fmla="*/ 1331265 h 2079137"/>
              <a:gd name="connsiteX77" fmla="*/ 7782451 w 12192000"/>
              <a:gd name="connsiteY77" fmla="*/ 1339601 h 2079137"/>
              <a:gd name="connsiteX78" fmla="*/ 7542969 w 12192000"/>
              <a:gd name="connsiteY78" fmla="*/ 1372495 h 2079137"/>
              <a:gd name="connsiteX79" fmla="*/ 7476832 w 12192000"/>
              <a:gd name="connsiteY79" fmla="*/ 1431655 h 2079137"/>
              <a:gd name="connsiteX80" fmla="*/ 7370237 w 12192000"/>
              <a:gd name="connsiteY80" fmla="*/ 1474339 h 2079137"/>
              <a:gd name="connsiteX81" fmla="*/ 7222223 w 12192000"/>
              <a:gd name="connsiteY81" fmla="*/ 1510199 h 2079137"/>
              <a:gd name="connsiteX82" fmla="*/ 7215703 w 12192000"/>
              <a:gd name="connsiteY82" fmla="*/ 1520424 h 2079137"/>
              <a:gd name="connsiteX83" fmla="*/ 7204548 w 12192000"/>
              <a:gd name="connsiteY83" fmla="*/ 1528145 h 2079137"/>
              <a:gd name="connsiteX84" fmla="*/ 7202038 w 12192000"/>
              <a:gd name="connsiteY84" fmla="*/ 1527954 h 2079137"/>
              <a:gd name="connsiteX85" fmla="*/ 7173860 w 12192000"/>
              <a:gd name="connsiteY85" fmla="*/ 1541605 h 2079137"/>
              <a:gd name="connsiteX86" fmla="*/ 7155079 w 12192000"/>
              <a:gd name="connsiteY86" fmla="*/ 1552495 h 2079137"/>
              <a:gd name="connsiteX87" fmla="*/ 7149757 w 12192000"/>
              <a:gd name="connsiteY87" fmla="*/ 1552732 h 2079137"/>
              <a:gd name="connsiteX88" fmla="*/ 7104804 w 12192000"/>
              <a:gd name="connsiteY88" fmla="*/ 1565792 h 2079137"/>
              <a:gd name="connsiteX89" fmla="*/ 7082824 w 12192000"/>
              <a:gd name="connsiteY89" fmla="*/ 1567947 h 2079137"/>
              <a:gd name="connsiteX90" fmla="*/ 7021520 w 12192000"/>
              <a:gd name="connsiteY90" fmla="*/ 1562334 h 2079137"/>
              <a:gd name="connsiteX91" fmla="*/ 6988956 w 12192000"/>
              <a:gd name="connsiteY91" fmla="*/ 1576442 h 2079137"/>
              <a:gd name="connsiteX92" fmla="*/ 6981922 w 12192000"/>
              <a:gd name="connsiteY92" fmla="*/ 1578821 h 2079137"/>
              <a:gd name="connsiteX93" fmla="*/ 6981583 w 12192000"/>
              <a:gd name="connsiteY93" fmla="*/ 1578678 h 2079137"/>
              <a:gd name="connsiteX94" fmla="*/ 6973762 w 12192000"/>
              <a:gd name="connsiteY94" fmla="*/ 1580811 h 2079137"/>
              <a:gd name="connsiteX95" fmla="*/ 6969093 w 12192000"/>
              <a:gd name="connsiteY95" fmla="*/ 1583157 h 2079137"/>
              <a:gd name="connsiteX96" fmla="*/ 6890037 w 12192000"/>
              <a:gd name="connsiteY96" fmla="*/ 1575825 h 2079137"/>
              <a:gd name="connsiteX97" fmla="*/ 6785054 w 12192000"/>
              <a:gd name="connsiteY97" fmla="*/ 1582200 h 2079137"/>
              <a:gd name="connsiteX98" fmla="*/ 6681692 w 12192000"/>
              <a:gd name="connsiteY98" fmla="*/ 1591296 h 2079137"/>
              <a:gd name="connsiteX99" fmla="*/ 6644556 w 12192000"/>
              <a:gd name="connsiteY99" fmla="*/ 1595940 h 2079137"/>
              <a:gd name="connsiteX100" fmla="*/ 6577106 w 12192000"/>
              <a:gd name="connsiteY100" fmla="*/ 1598261 h 2079137"/>
              <a:gd name="connsiteX101" fmla="*/ 6544183 w 12192000"/>
              <a:gd name="connsiteY101" fmla="*/ 1596149 h 2079137"/>
              <a:gd name="connsiteX102" fmla="*/ 6540921 w 12192000"/>
              <a:gd name="connsiteY102" fmla="*/ 1593857 h 2079137"/>
              <a:gd name="connsiteX103" fmla="*/ 6535046 w 12192000"/>
              <a:gd name="connsiteY103" fmla="*/ 1593283 h 2079137"/>
              <a:gd name="connsiteX104" fmla="*/ 6519853 w 12192000"/>
              <a:gd name="connsiteY104" fmla="*/ 1595771 h 2079137"/>
              <a:gd name="connsiteX105" fmla="*/ 6514280 w 12192000"/>
              <a:gd name="connsiteY105" fmla="*/ 1597376 h 2079137"/>
              <a:gd name="connsiteX106" fmla="*/ 6505824 w 12192000"/>
              <a:gd name="connsiteY106" fmla="*/ 1598298 h 2079137"/>
              <a:gd name="connsiteX107" fmla="*/ 6505573 w 12192000"/>
              <a:gd name="connsiteY107" fmla="*/ 1598109 h 2079137"/>
              <a:gd name="connsiteX108" fmla="*/ 6497741 w 12192000"/>
              <a:gd name="connsiteY108" fmla="*/ 1599392 h 2079137"/>
              <a:gd name="connsiteX109" fmla="*/ 6459992 w 12192000"/>
              <a:gd name="connsiteY109" fmla="*/ 1608358 h 2079137"/>
              <a:gd name="connsiteX110" fmla="*/ 6404572 w 12192000"/>
              <a:gd name="connsiteY110" fmla="*/ 1593771 h 2079137"/>
              <a:gd name="connsiteX111" fmla="*/ 6382671 w 12192000"/>
              <a:gd name="connsiteY111" fmla="*/ 1592612 h 2079137"/>
              <a:gd name="connsiteX112" fmla="*/ 6369843 w 12192000"/>
              <a:gd name="connsiteY112" fmla="*/ 1590015 h 2079137"/>
              <a:gd name="connsiteX113" fmla="*/ 6269740 w 12192000"/>
              <a:gd name="connsiteY113" fmla="*/ 1614633 h 2079137"/>
              <a:gd name="connsiteX114" fmla="*/ 6255405 w 12192000"/>
              <a:gd name="connsiteY114" fmla="*/ 1620529 h 2079137"/>
              <a:gd name="connsiteX115" fmla="*/ 6244248 w 12192000"/>
              <a:gd name="connsiteY115" fmla="*/ 1629561 h 2079137"/>
              <a:gd name="connsiteX116" fmla="*/ 6086396 w 12192000"/>
              <a:gd name="connsiteY116" fmla="*/ 1642666 h 2079137"/>
              <a:gd name="connsiteX117" fmla="*/ 5867429 w 12192000"/>
              <a:gd name="connsiteY117" fmla="*/ 1695554 h 2079137"/>
              <a:gd name="connsiteX118" fmla="*/ 5772864 w 12192000"/>
              <a:gd name="connsiteY118" fmla="*/ 1689002 h 2079137"/>
              <a:gd name="connsiteX119" fmla="*/ 5629833 w 12192000"/>
              <a:gd name="connsiteY119" fmla="*/ 1713273 h 2079137"/>
              <a:gd name="connsiteX120" fmla="*/ 5504771 w 12192000"/>
              <a:gd name="connsiteY120" fmla="*/ 1725744 h 2079137"/>
              <a:gd name="connsiteX121" fmla="*/ 5490967 w 12192000"/>
              <a:gd name="connsiteY121" fmla="*/ 1726367 h 2079137"/>
              <a:gd name="connsiteX122" fmla="*/ 5486015 w 12192000"/>
              <a:gd name="connsiteY122" fmla="*/ 1721481 h 2079137"/>
              <a:gd name="connsiteX123" fmla="*/ 5439364 w 12192000"/>
              <a:gd name="connsiteY123" fmla="*/ 1721349 h 2079137"/>
              <a:gd name="connsiteX124" fmla="*/ 5350025 w 12192000"/>
              <a:gd name="connsiteY124" fmla="*/ 1729885 h 2079137"/>
              <a:gd name="connsiteX125" fmla="*/ 5336104 w 12192000"/>
              <a:gd name="connsiteY125" fmla="*/ 1734377 h 2079137"/>
              <a:gd name="connsiteX126" fmla="*/ 5245234 w 12192000"/>
              <a:gd name="connsiteY126" fmla="*/ 1738520 h 2079137"/>
              <a:gd name="connsiteX127" fmla="*/ 5182955 w 12192000"/>
              <a:gd name="connsiteY127" fmla="*/ 1744622 h 2079137"/>
              <a:gd name="connsiteX128" fmla="*/ 5169506 w 12192000"/>
              <a:gd name="connsiteY128" fmla="*/ 1748993 h 2079137"/>
              <a:gd name="connsiteX129" fmla="*/ 5154299 w 12192000"/>
              <a:gd name="connsiteY129" fmla="*/ 1744080 h 2079137"/>
              <a:gd name="connsiteX130" fmla="*/ 5149917 w 12192000"/>
              <a:gd name="connsiteY130" fmla="*/ 1739727 h 2079137"/>
              <a:gd name="connsiteX131" fmla="*/ 5100319 w 12192000"/>
              <a:gd name="connsiteY131" fmla="*/ 1745797 h 2079137"/>
              <a:gd name="connsiteX132" fmla="*/ 5094361 w 12192000"/>
              <a:gd name="connsiteY132" fmla="*/ 1745767 h 2079137"/>
              <a:gd name="connsiteX133" fmla="*/ 5053410 w 12192000"/>
              <a:gd name="connsiteY133" fmla="*/ 1742790 h 2079137"/>
              <a:gd name="connsiteX134" fmla="*/ 4992711 w 12192000"/>
              <a:gd name="connsiteY134" fmla="*/ 1734075 h 2079137"/>
              <a:gd name="connsiteX135" fmla="*/ 4930098 w 12192000"/>
              <a:gd name="connsiteY135" fmla="*/ 1717312 h 2079137"/>
              <a:gd name="connsiteX136" fmla="*/ 4893834 w 12192000"/>
              <a:gd name="connsiteY136" fmla="*/ 1710028 h 2079137"/>
              <a:gd name="connsiteX137" fmla="*/ 4868730 w 12192000"/>
              <a:gd name="connsiteY137" fmla="*/ 1702384 h 2079137"/>
              <a:gd name="connsiteX138" fmla="*/ 4797925 w 12192000"/>
              <a:gd name="connsiteY138" fmla="*/ 1695535 h 2079137"/>
              <a:gd name="connsiteX139" fmla="*/ 4677670 w 12192000"/>
              <a:gd name="connsiteY139" fmla="*/ 1689453 h 2079137"/>
              <a:gd name="connsiteX140" fmla="*/ 4634248 w 12192000"/>
              <a:gd name="connsiteY140" fmla="*/ 1680227 h 2079137"/>
              <a:gd name="connsiteX141" fmla="*/ 4632434 w 12192000"/>
              <a:gd name="connsiteY141" fmla="*/ 1674607 h 2079137"/>
              <a:gd name="connsiteX142" fmla="*/ 4619204 w 12192000"/>
              <a:gd name="connsiteY142" fmla="*/ 1672507 h 2079137"/>
              <a:gd name="connsiteX143" fmla="*/ 4616283 w 12192000"/>
              <a:gd name="connsiteY143" fmla="*/ 1670977 h 2079137"/>
              <a:gd name="connsiteX144" fmla="*/ 4598926 w 12192000"/>
              <a:gd name="connsiteY144" fmla="*/ 1663178 h 2079137"/>
              <a:gd name="connsiteX145" fmla="*/ 4547069 w 12192000"/>
              <a:gd name="connsiteY145" fmla="*/ 1670642 h 2079137"/>
              <a:gd name="connsiteX146" fmla="*/ 4523516 w 12192000"/>
              <a:gd name="connsiteY146" fmla="*/ 1669785 h 2079137"/>
              <a:gd name="connsiteX147" fmla="*/ 4500586 w 12192000"/>
              <a:gd name="connsiteY147" fmla="*/ 1675912 h 2079137"/>
              <a:gd name="connsiteX148" fmla="*/ 4488196 w 12192000"/>
              <a:gd name="connsiteY148" fmla="*/ 1683463 h 2079137"/>
              <a:gd name="connsiteX149" fmla="*/ 4445463 w 12192000"/>
              <a:gd name="connsiteY149" fmla="*/ 1695634 h 2079137"/>
              <a:gd name="connsiteX150" fmla="*/ 4446550 w 12192000"/>
              <a:gd name="connsiteY150" fmla="*/ 1680538 h 2079137"/>
              <a:gd name="connsiteX151" fmla="*/ 4365375 w 12192000"/>
              <a:gd name="connsiteY151" fmla="*/ 1697935 h 2079137"/>
              <a:gd name="connsiteX152" fmla="*/ 4305123 w 12192000"/>
              <a:gd name="connsiteY152" fmla="*/ 1714185 h 2079137"/>
              <a:gd name="connsiteX153" fmla="*/ 4292665 w 12192000"/>
              <a:gd name="connsiteY153" fmla="*/ 1720703 h 2079137"/>
              <a:gd name="connsiteX154" fmla="*/ 4276789 w 12192000"/>
              <a:gd name="connsiteY154" fmla="*/ 1718367 h 2079137"/>
              <a:gd name="connsiteX155" fmla="*/ 4271683 w 12192000"/>
              <a:gd name="connsiteY155" fmla="*/ 1714801 h 2079137"/>
              <a:gd name="connsiteX156" fmla="*/ 4223918 w 12192000"/>
              <a:gd name="connsiteY156" fmla="*/ 1728936 h 2079137"/>
              <a:gd name="connsiteX157" fmla="*/ 4218039 w 12192000"/>
              <a:gd name="connsiteY157" fmla="*/ 1729885 h 2079137"/>
              <a:gd name="connsiteX158" fmla="*/ 4177153 w 12192000"/>
              <a:gd name="connsiteY158" fmla="*/ 1733691 h 2079137"/>
              <a:gd name="connsiteX159" fmla="*/ 4051032 w 12192000"/>
              <a:gd name="connsiteY159" fmla="*/ 1728886 h 2079137"/>
              <a:gd name="connsiteX160" fmla="*/ 4013978 w 12192000"/>
              <a:gd name="connsiteY160" fmla="*/ 1727679 h 2079137"/>
              <a:gd name="connsiteX161" fmla="*/ 3987857 w 12192000"/>
              <a:gd name="connsiteY161" fmla="*/ 1724282 h 2079137"/>
              <a:gd name="connsiteX162" fmla="*/ 3916852 w 12192000"/>
              <a:gd name="connsiteY162" fmla="*/ 1729184 h 2079137"/>
              <a:gd name="connsiteX163" fmla="*/ 3797263 w 12192000"/>
              <a:gd name="connsiteY163" fmla="*/ 1742976 h 2079137"/>
              <a:gd name="connsiteX164" fmla="*/ 3752806 w 12192000"/>
              <a:gd name="connsiteY164" fmla="*/ 1741033 h 2079137"/>
              <a:gd name="connsiteX165" fmla="*/ 3749997 w 12192000"/>
              <a:gd name="connsiteY165" fmla="*/ 1735799 h 2079137"/>
              <a:gd name="connsiteX166" fmla="*/ 3736582 w 12192000"/>
              <a:gd name="connsiteY166" fmla="*/ 1735907 h 2079137"/>
              <a:gd name="connsiteX167" fmla="*/ 3733428 w 12192000"/>
              <a:gd name="connsiteY167" fmla="*/ 1734881 h 2079137"/>
              <a:gd name="connsiteX168" fmla="*/ 3714911 w 12192000"/>
              <a:gd name="connsiteY168" fmla="*/ 1730056 h 2079137"/>
              <a:gd name="connsiteX169" fmla="*/ 3665172 w 12192000"/>
              <a:gd name="connsiteY169" fmla="*/ 1745936 h 2079137"/>
              <a:gd name="connsiteX170" fmla="*/ 3552006 w 12192000"/>
              <a:gd name="connsiteY170" fmla="*/ 1755220 h 2079137"/>
              <a:gd name="connsiteX171" fmla="*/ 3390301 w 12192000"/>
              <a:gd name="connsiteY171" fmla="*/ 1762546 h 2079137"/>
              <a:gd name="connsiteX172" fmla="*/ 3264312 w 12192000"/>
              <a:gd name="connsiteY172" fmla="*/ 1774620 h 2079137"/>
              <a:gd name="connsiteX173" fmla="*/ 3106901 w 12192000"/>
              <a:gd name="connsiteY173" fmla="*/ 1804264 h 2079137"/>
              <a:gd name="connsiteX174" fmla="*/ 2993303 w 12192000"/>
              <a:gd name="connsiteY174" fmla="*/ 1806542 h 2079137"/>
              <a:gd name="connsiteX175" fmla="*/ 2979115 w 12192000"/>
              <a:gd name="connsiteY175" fmla="*/ 1815432 h 2079137"/>
              <a:gd name="connsiteX176" fmla="*/ 2963118 w 12192000"/>
              <a:gd name="connsiteY176" fmla="*/ 1820962 h 2079137"/>
              <a:gd name="connsiteX177" fmla="*/ 2961156 w 12192000"/>
              <a:gd name="connsiteY177" fmla="*/ 1820297 h 2079137"/>
              <a:gd name="connsiteX178" fmla="*/ 2925719 w 12192000"/>
              <a:gd name="connsiteY178" fmla="*/ 1828468 h 2079137"/>
              <a:gd name="connsiteX179" fmla="*/ 2857951 w 12192000"/>
              <a:gd name="connsiteY179" fmla="*/ 1842496 h 2079137"/>
              <a:gd name="connsiteX180" fmla="*/ 2857427 w 12192000"/>
              <a:gd name="connsiteY180" fmla="*/ 1841591 h 2079137"/>
              <a:gd name="connsiteX181" fmla="*/ 2846731 w 12192000"/>
              <a:gd name="connsiteY181" fmla="*/ 1839316 h 2079137"/>
              <a:gd name="connsiteX182" fmla="*/ 2826290 w 12192000"/>
              <a:gd name="connsiteY182" fmla="*/ 1837274 h 2079137"/>
              <a:gd name="connsiteX183" fmla="*/ 2779146 w 12192000"/>
              <a:gd name="connsiteY183" fmla="*/ 1820071 h 2079137"/>
              <a:gd name="connsiteX184" fmla="*/ 2739608 w 12192000"/>
              <a:gd name="connsiteY184" fmla="*/ 1827861 h 2079137"/>
              <a:gd name="connsiteX185" fmla="*/ 2731631 w 12192000"/>
              <a:gd name="connsiteY185" fmla="*/ 1828881 h 2079137"/>
              <a:gd name="connsiteX186" fmla="*/ 2731464 w 12192000"/>
              <a:gd name="connsiteY186" fmla="*/ 1828677 h 2079137"/>
              <a:gd name="connsiteX187" fmla="*/ 2723037 w 12192000"/>
              <a:gd name="connsiteY187" fmla="*/ 1829303 h 2079137"/>
              <a:gd name="connsiteX188" fmla="*/ 2701616 w 12192000"/>
              <a:gd name="connsiteY188" fmla="*/ 1832725 h 2079137"/>
              <a:gd name="connsiteX189" fmla="*/ 2696239 w 12192000"/>
              <a:gd name="connsiteY189" fmla="*/ 1831904 h 2079137"/>
              <a:gd name="connsiteX190" fmla="*/ 2663445 w 12192000"/>
              <a:gd name="connsiteY190" fmla="*/ 1825958 h 2079137"/>
              <a:gd name="connsiteX191" fmla="*/ 2560925 w 12192000"/>
              <a:gd name="connsiteY191" fmla="*/ 1829094 h 2079137"/>
              <a:gd name="connsiteX192" fmla="*/ 2458739 w 12192000"/>
              <a:gd name="connsiteY192" fmla="*/ 1834479 h 2079137"/>
              <a:gd name="connsiteX193" fmla="*/ 2356074 w 12192000"/>
              <a:gd name="connsiteY193" fmla="*/ 1836991 h 2079137"/>
              <a:gd name="connsiteX194" fmla="*/ 2304241 w 12192000"/>
              <a:gd name="connsiteY194" fmla="*/ 1822021 h 2079137"/>
              <a:gd name="connsiteX195" fmla="*/ 2298362 w 12192000"/>
              <a:gd name="connsiteY195" fmla="*/ 1822125 h 2079137"/>
              <a:gd name="connsiteX196" fmla="*/ 2283527 w 12192000"/>
              <a:gd name="connsiteY196" fmla="*/ 1826361 h 2079137"/>
              <a:gd name="connsiteX197" fmla="*/ 2278150 w 12192000"/>
              <a:gd name="connsiteY197" fmla="*/ 1828604 h 2079137"/>
              <a:gd name="connsiteX198" fmla="*/ 2269853 w 12192000"/>
              <a:gd name="connsiteY198" fmla="*/ 1830502 h 2079137"/>
              <a:gd name="connsiteX199" fmla="*/ 2269585 w 12192000"/>
              <a:gd name="connsiteY199" fmla="*/ 1830341 h 2079137"/>
              <a:gd name="connsiteX200" fmla="*/ 2225332 w 12192000"/>
              <a:gd name="connsiteY200" fmla="*/ 1845825 h 2079137"/>
              <a:gd name="connsiteX201" fmla="*/ 2169048 w 12192000"/>
              <a:gd name="connsiteY201" fmla="*/ 1837658 h 2079137"/>
              <a:gd name="connsiteX202" fmla="*/ 2147231 w 12192000"/>
              <a:gd name="connsiteY202" fmla="*/ 1839027 h 2079137"/>
              <a:gd name="connsiteX203" fmla="*/ 2135241 w 12192000"/>
              <a:gd name="connsiteY203" fmla="*/ 1838652 h 2079137"/>
              <a:gd name="connsiteX204" fmla="*/ 2099215 w 12192000"/>
              <a:gd name="connsiteY204" fmla="*/ 1850768 h 2079137"/>
              <a:gd name="connsiteX205" fmla="*/ 2094046 w 12192000"/>
              <a:gd name="connsiteY205" fmla="*/ 1850806 h 2079137"/>
              <a:gd name="connsiteX206" fmla="*/ 2071850 w 12192000"/>
              <a:gd name="connsiteY206" fmla="*/ 1861319 h 2079137"/>
              <a:gd name="connsiteX207" fmla="*/ 2039607 w 12192000"/>
              <a:gd name="connsiteY207" fmla="*/ 1874318 h 2079137"/>
              <a:gd name="connsiteX208" fmla="*/ 2037289 w 12192000"/>
              <a:gd name="connsiteY208" fmla="*/ 1874025 h 2079137"/>
              <a:gd name="connsiteX209" fmla="*/ 2023615 w 12192000"/>
              <a:gd name="connsiteY209" fmla="*/ 1881562 h 2079137"/>
              <a:gd name="connsiteX210" fmla="*/ 1957176 w 12192000"/>
              <a:gd name="connsiteY210" fmla="*/ 1898709 h 2079137"/>
              <a:gd name="connsiteX211" fmla="*/ 1858081 w 12192000"/>
              <a:gd name="connsiteY211" fmla="*/ 1923144 h 2079137"/>
              <a:gd name="connsiteX212" fmla="*/ 1738865 w 12192000"/>
              <a:gd name="connsiteY212" fmla="*/ 1944965 h 2079137"/>
              <a:gd name="connsiteX213" fmla="*/ 1616692 w 12192000"/>
              <a:gd name="connsiteY213" fmla="*/ 1989107 h 2079137"/>
              <a:gd name="connsiteX214" fmla="*/ 1411898 w 12192000"/>
              <a:gd name="connsiteY214" fmla="*/ 2046254 h 2079137"/>
              <a:gd name="connsiteX215" fmla="*/ 1375780 w 12192000"/>
              <a:gd name="connsiteY215" fmla="*/ 2047961 h 2079137"/>
              <a:gd name="connsiteX216" fmla="*/ 1375707 w 12192000"/>
              <a:gd name="connsiteY216" fmla="*/ 2047981 h 2079137"/>
              <a:gd name="connsiteX217" fmla="*/ 1285585 w 12192000"/>
              <a:gd name="connsiteY217" fmla="*/ 2047113 h 2079137"/>
              <a:gd name="connsiteX218" fmla="*/ 1263658 w 12192000"/>
              <a:gd name="connsiteY218" fmla="*/ 2041397 h 2079137"/>
              <a:gd name="connsiteX219" fmla="*/ 1170403 w 12192000"/>
              <a:gd name="connsiteY219" fmla="*/ 2033399 h 2079137"/>
              <a:gd name="connsiteX220" fmla="*/ 1153718 w 12192000"/>
              <a:gd name="connsiteY220" fmla="*/ 2029576 h 2079137"/>
              <a:gd name="connsiteX221" fmla="*/ 1133937 w 12192000"/>
              <a:gd name="connsiteY221" fmla="*/ 2032149 h 2079137"/>
              <a:gd name="connsiteX222" fmla="*/ 1054999 w 12192000"/>
              <a:gd name="connsiteY222" fmla="*/ 2043242 h 2079137"/>
              <a:gd name="connsiteX223" fmla="*/ 1018405 w 12192000"/>
              <a:gd name="connsiteY223" fmla="*/ 2048281 h 2079137"/>
              <a:gd name="connsiteX224" fmla="*/ 1016563 w 12192000"/>
              <a:gd name="connsiteY224" fmla="*/ 2051718 h 2079137"/>
              <a:gd name="connsiteX225" fmla="*/ 1008284 w 12192000"/>
              <a:gd name="connsiteY225" fmla="*/ 2046742 h 2079137"/>
              <a:gd name="connsiteX226" fmla="*/ 981974 w 12192000"/>
              <a:gd name="connsiteY226" fmla="*/ 2048363 h 2079137"/>
              <a:gd name="connsiteX227" fmla="*/ 971903 w 12192000"/>
              <a:gd name="connsiteY227" fmla="*/ 2053484 h 2079137"/>
              <a:gd name="connsiteX228" fmla="*/ 954015 w 12192000"/>
              <a:gd name="connsiteY228" fmla="*/ 2052529 h 2079137"/>
              <a:gd name="connsiteX229" fmla="*/ 839571 w 12192000"/>
              <a:gd name="connsiteY229" fmla="*/ 2046509 h 2079137"/>
              <a:gd name="connsiteX230" fmla="*/ 823321 w 12192000"/>
              <a:gd name="connsiteY230" fmla="*/ 2054296 h 2079137"/>
              <a:gd name="connsiteX231" fmla="*/ 800990 w 12192000"/>
              <a:gd name="connsiteY231" fmla="*/ 2051523 h 2079137"/>
              <a:gd name="connsiteX232" fmla="*/ 776439 w 12192000"/>
              <a:gd name="connsiteY232" fmla="*/ 2062634 h 2079137"/>
              <a:gd name="connsiteX233" fmla="*/ 763041 w 12192000"/>
              <a:gd name="connsiteY233" fmla="*/ 2063995 h 2079137"/>
              <a:gd name="connsiteX234" fmla="*/ 757863 w 12192000"/>
              <a:gd name="connsiteY234" fmla="*/ 2065877 h 2079137"/>
              <a:gd name="connsiteX235" fmla="*/ 745053 w 12192000"/>
              <a:gd name="connsiteY235" fmla="*/ 2051831 h 2079137"/>
              <a:gd name="connsiteX236" fmla="*/ 722609 w 12192000"/>
              <a:gd name="connsiteY236" fmla="*/ 2049504 h 2079137"/>
              <a:gd name="connsiteX237" fmla="*/ 717618 w 12192000"/>
              <a:gd name="connsiteY237" fmla="*/ 2042131 h 2079137"/>
              <a:gd name="connsiteX238" fmla="*/ 703285 w 12192000"/>
              <a:gd name="connsiteY238" fmla="*/ 2046808 h 2079137"/>
              <a:gd name="connsiteX239" fmla="*/ 680199 w 12192000"/>
              <a:gd name="connsiteY239" fmla="*/ 2051947 h 2079137"/>
              <a:gd name="connsiteX240" fmla="*/ 667351 w 12192000"/>
              <a:gd name="connsiteY240" fmla="*/ 2054469 h 2079137"/>
              <a:gd name="connsiteX241" fmla="*/ 660961 w 12192000"/>
              <a:gd name="connsiteY241" fmla="*/ 2049404 h 2079137"/>
              <a:gd name="connsiteX242" fmla="*/ 638282 w 12192000"/>
              <a:gd name="connsiteY242" fmla="*/ 2060093 h 2079137"/>
              <a:gd name="connsiteX243" fmla="*/ 583551 w 12192000"/>
              <a:gd name="connsiteY243" fmla="*/ 2070197 h 2079137"/>
              <a:gd name="connsiteX244" fmla="*/ 525274 w 12192000"/>
              <a:gd name="connsiteY244" fmla="*/ 2079137 h 2079137"/>
              <a:gd name="connsiteX245" fmla="*/ 405635 w 12192000"/>
              <a:gd name="connsiteY245" fmla="*/ 2059339 h 2079137"/>
              <a:gd name="connsiteX246" fmla="*/ 281555 w 12192000"/>
              <a:gd name="connsiteY246" fmla="*/ 2022847 h 2079137"/>
              <a:gd name="connsiteX247" fmla="*/ 98513 w 12192000"/>
              <a:gd name="connsiteY247" fmla="*/ 1969504 h 2079137"/>
              <a:gd name="connsiteX248" fmla="*/ 56191 w 12192000"/>
              <a:gd name="connsiteY248" fmla="*/ 1950709 h 2079137"/>
              <a:gd name="connsiteX249" fmla="*/ 0 w 12192000"/>
              <a:gd name="connsiteY249" fmla="*/ 1935789 h 2079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Lst>
            <a:rect l="l" t="t" r="r" b="b"/>
            <a:pathLst>
              <a:path w="12192000" h="2079137">
                <a:moveTo>
                  <a:pt x="12160143" y="831692"/>
                </a:moveTo>
                <a:lnTo>
                  <a:pt x="12159112" y="833361"/>
                </a:lnTo>
                <a:cubicBezTo>
                  <a:pt x="12157915" y="833832"/>
                  <a:pt x="12157402" y="833649"/>
                  <a:pt x="12158912" y="832430"/>
                </a:cubicBezTo>
                <a:close/>
                <a:moveTo>
                  <a:pt x="0" y="0"/>
                </a:moveTo>
                <a:lnTo>
                  <a:pt x="12192000" y="0"/>
                </a:lnTo>
                <a:lnTo>
                  <a:pt x="12192000" y="558063"/>
                </a:lnTo>
                <a:lnTo>
                  <a:pt x="12189259" y="810508"/>
                </a:lnTo>
                <a:lnTo>
                  <a:pt x="12170847" y="825280"/>
                </a:lnTo>
                <a:lnTo>
                  <a:pt x="12160143" y="831692"/>
                </a:lnTo>
                <a:lnTo>
                  <a:pt x="12163806" y="825759"/>
                </a:lnTo>
                <a:cubicBezTo>
                  <a:pt x="12125449" y="821525"/>
                  <a:pt x="12082203" y="824698"/>
                  <a:pt x="12056557" y="810176"/>
                </a:cubicBezTo>
                <a:cubicBezTo>
                  <a:pt x="12050902" y="790976"/>
                  <a:pt x="11923731" y="799312"/>
                  <a:pt x="11900316" y="789618"/>
                </a:cubicBezTo>
                <a:cubicBezTo>
                  <a:pt x="11841702" y="803374"/>
                  <a:pt x="11823963" y="832645"/>
                  <a:pt x="11791206" y="824176"/>
                </a:cubicBezTo>
                <a:cubicBezTo>
                  <a:pt x="11768977" y="817380"/>
                  <a:pt x="11683857" y="828947"/>
                  <a:pt x="11659257" y="800841"/>
                </a:cubicBezTo>
                <a:cubicBezTo>
                  <a:pt x="11617173" y="818107"/>
                  <a:pt x="11602556" y="790694"/>
                  <a:pt x="11569789" y="797135"/>
                </a:cubicBezTo>
                <a:cubicBezTo>
                  <a:pt x="11498310" y="795094"/>
                  <a:pt x="11458472" y="819882"/>
                  <a:pt x="11367885" y="791985"/>
                </a:cubicBezTo>
                <a:cubicBezTo>
                  <a:pt x="11325508" y="798158"/>
                  <a:pt x="11266580" y="755023"/>
                  <a:pt x="11174663" y="788721"/>
                </a:cubicBezTo>
                <a:cubicBezTo>
                  <a:pt x="11122703" y="792192"/>
                  <a:pt x="11150009" y="775410"/>
                  <a:pt x="11068220" y="786994"/>
                </a:cubicBezTo>
                <a:cubicBezTo>
                  <a:pt x="11046931" y="759861"/>
                  <a:pt x="10919185" y="793102"/>
                  <a:pt x="10893266" y="794013"/>
                </a:cubicBezTo>
                <a:cubicBezTo>
                  <a:pt x="10874184" y="776189"/>
                  <a:pt x="10862860" y="788743"/>
                  <a:pt x="10844025" y="789857"/>
                </a:cubicBezTo>
                <a:cubicBezTo>
                  <a:pt x="10836453" y="779294"/>
                  <a:pt x="10820690" y="778184"/>
                  <a:pt x="10814353" y="789010"/>
                </a:cubicBezTo>
                <a:cubicBezTo>
                  <a:pt x="10819669" y="816016"/>
                  <a:pt x="10754019" y="789067"/>
                  <a:pt x="10748393" y="806738"/>
                </a:cubicBezTo>
                <a:cubicBezTo>
                  <a:pt x="10687156" y="807873"/>
                  <a:pt x="10550299" y="781800"/>
                  <a:pt x="10468256" y="778733"/>
                </a:cubicBezTo>
                <a:cubicBezTo>
                  <a:pt x="10436666" y="770025"/>
                  <a:pt x="10371995" y="797252"/>
                  <a:pt x="10256131" y="788332"/>
                </a:cubicBezTo>
                <a:cubicBezTo>
                  <a:pt x="10240995" y="781626"/>
                  <a:pt x="10182664" y="765742"/>
                  <a:pt x="10177442" y="777371"/>
                </a:cubicBezTo>
                <a:cubicBezTo>
                  <a:pt x="10141447" y="775683"/>
                  <a:pt x="10030323" y="810071"/>
                  <a:pt x="10006086" y="792651"/>
                </a:cubicBezTo>
                <a:cubicBezTo>
                  <a:pt x="10009448" y="818833"/>
                  <a:pt x="9960389" y="791426"/>
                  <a:pt x="9952382" y="815411"/>
                </a:cubicBezTo>
                <a:lnTo>
                  <a:pt x="9926457" y="827295"/>
                </a:lnTo>
                <a:lnTo>
                  <a:pt x="9843405" y="867046"/>
                </a:lnTo>
                <a:lnTo>
                  <a:pt x="9830866" y="875047"/>
                </a:lnTo>
                <a:lnTo>
                  <a:pt x="9801807" y="872272"/>
                </a:lnTo>
                <a:lnTo>
                  <a:pt x="9785653" y="861743"/>
                </a:lnTo>
                <a:lnTo>
                  <a:pt x="9781177" y="864820"/>
                </a:lnTo>
                <a:cubicBezTo>
                  <a:pt x="9776153" y="871003"/>
                  <a:pt x="9773556" y="874842"/>
                  <a:pt x="9768640" y="869379"/>
                </a:cubicBezTo>
                <a:lnTo>
                  <a:pt x="9712211" y="900283"/>
                </a:lnTo>
                <a:cubicBezTo>
                  <a:pt x="9706243" y="902750"/>
                  <a:pt x="9698952" y="902954"/>
                  <a:pt x="9689465" y="899268"/>
                </a:cubicBezTo>
                <a:cubicBezTo>
                  <a:pt x="9670819" y="902906"/>
                  <a:pt x="9618108" y="917739"/>
                  <a:pt x="9600339" y="922112"/>
                </a:cubicBezTo>
                <a:lnTo>
                  <a:pt x="9582850" y="925510"/>
                </a:lnTo>
                <a:cubicBezTo>
                  <a:pt x="9574400" y="928631"/>
                  <a:pt x="9556868" y="938130"/>
                  <a:pt x="9549638" y="940845"/>
                </a:cubicBezTo>
                <a:cubicBezTo>
                  <a:pt x="9543792" y="942327"/>
                  <a:pt x="9546812" y="939351"/>
                  <a:pt x="9539471" y="941799"/>
                </a:cubicBezTo>
                <a:cubicBezTo>
                  <a:pt x="9538994" y="947702"/>
                  <a:pt x="9536009" y="953248"/>
                  <a:pt x="9505592" y="955533"/>
                </a:cubicBezTo>
                <a:cubicBezTo>
                  <a:pt x="9486013" y="968563"/>
                  <a:pt x="9460860" y="978842"/>
                  <a:pt x="9432569" y="985377"/>
                </a:cubicBezTo>
                <a:cubicBezTo>
                  <a:pt x="9426990" y="980335"/>
                  <a:pt x="9418918" y="990185"/>
                  <a:pt x="9414216" y="992655"/>
                </a:cubicBezTo>
                <a:cubicBezTo>
                  <a:pt x="9412644" y="989014"/>
                  <a:pt x="9400057" y="989255"/>
                  <a:pt x="9397106" y="992980"/>
                </a:cubicBezTo>
                <a:cubicBezTo>
                  <a:pt x="9314093" y="1020862"/>
                  <a:pt x="9349678" y="978420"/>
                  <a:pt x="9305108" y="1007767"/>
                </a:cubicBezTo>
                <a:cubicBezTo>
                  <a:pt x="9296670" y="1010324"/>
                  <a:pt x="9289251" y="1009612"/>
                  <a:pt x="9282434" y="1007523"/>
                </a:cubicBezTo>
                <a:lnTo>
                  <a:pt x="9271941" y="1002839"/>
                </a:lnTo>
                <a:lnTo>
                  <a:pt x="9238227" y="1017668"/>
                </a:lnTo>
                <a:cubicBezTo>
                  <a:pt x="9221294" y="1023415"/>
                  <a:pt x="9203166" y="1027997"/>
                  <a:pt x="9184265" y="1031275"/>
                </a:cubicBezTo>
                <a:cubicBezTo>
                  <a:pt x="9178371" y="1024135"/>
                  <a:pt x="9165618" y="1036637"/>
                  <a:pt x="9159000" y="1039569"/>
                </a:cubicBezTo>
                <a:cubicBezTo>
                  <a:pt x="9157881" y="1034602"/>
                  <a:pt x="9141725" y="1033964"/>
                  <a:pt x="9137031" y="1038699"/>
                </a:cubicBezTo>
                <a:cubicBezTo>
                  <a:pt x="9023973" y="1069523"/>
                  <a:pt x="9079946" y="1015706"/>
                  <a:pt x="9015702" y="1051400"/>
                </a:cubicBezTo>
                <a:lnTo>
                  <a:pt x="8971403" y="1040542"/>
                </a:lnTo>
                <a:lnTo>
                  <a:pt x="8961826" y="1045364"/>
                </a:lnTo>
                <a:cubicBezTo>
                  <a:pt x="8922837" y="1050010"/>
                  <a:pt x="8909116" y="1040754"/>
                  <a:pt x="8888623" y="1053908"/>
                </a:cubicBezTo>
                <a:cubicBezTo>
                  <a:pt x="8850424" y="1035587"/>
                  <a:pt x="8865892" y="1054194"/>
                  <a:pt x="8841066" y="1060421"/>
                </a:cubicBezTo>
                <a:cubicBezTo>
                  <a:pt x="8818353" y="1064878"/>
                  <a:pt x="8775995" y="1076068"/>
                  <a:pt x="8752342" y="1080646"/>
                </a:cubicBezTo>
                <a:cubicBezTo>
                  <a:pt x="8736966" y="1099406"/>
                  <a:pt x="8723186" y="1079948"/>
                  <a:pt x="8699139" y="1087885"/>
                </a:cubicBezTo>
                <a:cubicBezTo>
                  <a:pt x="8688630" y="1095506"/>
                  <a:pt x="8680324" y="1097539"/>
                  <a:pt x="8667273" y="1092062"/>
                </a:cubicBezTo>
                <a:cubicBezTo>
                  <a:pt x="8619205" y="1128818"/>
                  <a:pt x="8634590" y="1097116"/>
                  <a:pt x="8586064" y="1114603"/>
                </a:cubicBezTo>
                <a:cubicBezTo>
                  <a:pt x="8544721" y="1131913"/>
                  <a:pt x="8496602" y="1145520"/>
                  <a:pt x="8460312" y="1179878"/>
                </a:cubicBezTo>
                <a:cubicBezTo>
                  <a:pt x="8454266" y="1189140"/>
                  <a:pt x="8435781" y="1194455"/>
                  <a:pt x="8419023" y="1191748"/>
                </a:cubicBezTo>
                <a:cubicBezTo>
                  <a:pt x="8416138" y="1191283"/>
                  <a:pt x="8413416" y="1190591"/>
                  <a:pt x="8410939" y="1189696"/>
                </a:cubicBezTo>
                <a:cubicBezTo>
                  <a:pt x="8390077" y="1213458"/>
                  <a:pt x="8370324" y="1205397"/>
                  <a:pt x="8362040" y="1220820"/>
                </a:cubicBezTo>
                <a:cubicBezTo>
                  <a:pt x="8320616" y="1231942"/>
                  <a:pt x="8281663" y="1222882"/>
                  <a:pt x="8273677" y="1236495"/>
                </a:cubicBezTo>
                <a:cubicBezTo>
                  <a:pt x="8251358" y="1238573"/>
                  <a:pt x="8216738" y="1228341"/>
                  <a:pt x="8204283" y="1243537"/>
                </a:cubicBezTo>
                <a:cubicBezTo>
                  <a:pt x="8198634" y="1233135"/>
                  <a:pt x="8181550" y="1254947"/>
                  <a:pt x="8166550" y="1249551"/>
                </a:cubicBezTo>
                <a:cubicBezTo>
                  <a:pt x="8155570" y="1244572"/>
                  <a:pt x="8147825" y="1250027"/>
                  <a:pt x="8137785" y="1251636"/>
                </a:cubicBezTo>
                <a:cubicBezTo>
                  <a:pt x="8123427" y="1248361"/>
                  <a:pt x="8081662" y="1261833"/>
                  <a:pt x="8071596" y="1269274"/>
                </a:cubicBezTo>
                <a:cubicBezTo>
                  <a:pt x="8048949" y="1293759"/>
                  <a:pt x="7983924" y="1284712"/>
                  <a:pt x="7964816" y="1303668"/>
                </a:cubicBezTo>
                <a:cubicBezTo>
                  <a:pt x="7957137" y="1306992"/>
                  <a:pt x="7949335" y="1308861"/>
                  <a:pt x="7941495" y="1309821"/>
                </a:cubicBezTo>
                <a:lnTo>
                  <a:pt x="7919123" y="1310466"/>
                </a:lnTo>
                <a:lnTo>
                  <a:pt x="7911902" y="1306569"/>
                </a:lnTo>
                <a:lnTo>
                  <a:pt x="7898703" y="1309208"/>
                </a:lnTo>
                <a:lnTo>
                  <a:pt x="7894703" y="1308939"/>
                </a:lnTo>
                <a:lnTo>
                  <a:pt x="7872267" y="1308370"/>
                </a:lnTo>
                <a:cubicBezTo>
                  <a:pt x="7886550" y="1330359"/>
                  <a:pt x="7812648" y="1314851"/>
                  <a:pt x="7836454" y="1331265"/>
                </a:cubicBezTo>
                <a:cubicBezTo>
                  <a:pt x="7798907" y="1336933"/>
                  <a:pt x="7831419" y="1351068"/>
                  <a:pt x="7782451" y="1339601"/>
                </a:cubicBezTo>
                <a:cubicBezTo>
                  <a:pt x="7727636" y="1365002"/>
                  <a:pt x="7583002" y="1338768"/>
                  <a:pt x="7542969" y="1372495"/>
                </a:cubicBezTo>
                <a:cubicBezTo>
                  <a:pt x="7546396" y="1360942"/>
                  <a:pt x="7492851" y="1424323"/>
                  <a:pt x="7476832" y="1431655"/>
                </a:cubicBezTo>
                <a:cubicBezTo>
                  <a:pt x="7439619" y="1443703"/>
                  <a:pt x="7425596" y="1454661"/>
                  <a:pt x="7370237" y="1474339"/>
                </a:cubicBezTo>
                <a:cubicBezTo>
                  <a:pt x="7316246" y="1485928"/>
                  <a:pt x="7281903" y="1512712"/>
                  <a:pt x="7222223" y="1510199"/>
                </a:cubicBezTo>
                <a:cubicBezTo>
                  <a:pt x="7221190" y="1514030"/>
                  <a:pt x="7218885" y="1517398"/>
                  <a:pt x="7215703" y="1520424"/>
                </a:cubicBezTo>
                <a:lnTo>
                  <a:pt x="7204548" y="1528145"/>
                </a:lnTo>
                <a:lnTo>
                  <a:pt x="7202038" y="1527954"/>
                </a:lnTo>
                <a:lnTo>
                  <a:pt x="7173860" y="1541605"/>
                </a:lnTo>
                <a:lnTo>
                  <a:pt x="7155079" y="1552495"/>
                </a:lnTo>
                <a:lnTo>
                  <a:pt x="7149757" y="1552732"/>
                </a:lnTo>
                <a:cubicBezTo>
                  <a:pt x="7141378" y="1554948"/>
                  <a:pt x="7115959" y="1563256"/>
                  <a:pt x="7104804" y="1565792"/>
                </a:cubicBezTo>
                <a:cubicBezTo>
                  <a:pt x="7099811" y="1550850"/>
                  <a:pt x="7096935" y="1561973"/>
                  <a:pt x="7082824" y="1567947"/>
                </a:cubicBezTo>
                <a:cubicBezTo>
                  <a:pt x="7071919" y="1546070"/>
                  <a:pt x="7039417" y="1570606"/>
                  <a:pt x="7021520" y="1562334"/>
                </a:cubicBezTo>
                <a:cubicBezTo>
                  <a:pt x="7011400" y="1567217"/>
                  <a:pt x="7000495" y="1571981"/>
                  <a:pt x="6988956" y="1576442"/>
                </a:cubicBezTo>
                <a:lnTo>
                  <a:pt x="6981922" y="1578821"/>
                </a:lnTo>
                <a:lnTo>
                  <a:pt x="6981583" y="1578678"/>
                </a:lnTo>
                <a:cubicBezTo>
                  <a:pt x="6979627" y="1578791"/>
                  <a:pt x="6977153" y="1579421"/>
                  <a:pt x="6973762" y="1580811"/>
                </a:cubicBezTo>
                <a:lnTo>
                  <a:pt x="6969093" y="1583157"/>
                </a:lnTo>
                <a:lnTo>
                  <a:pt x="6890037" y="1575825"/>
                </a:lnTo>
                <a:cubicBezTo>
                  <a:pt x="6849459" y="1579997"/>
                  <a:pt x="6820022" y="1566922"/>
                  <a:pt x="6785054" y="1582200"/>
                </a:cubicBezTo>
                <a:cubicBezTo>
                  <a:pt x="6747047" y="1586037"/>
                  <a:pt x="6712794" y="1582954"/>
                  <a:pt x="6681692" y="1591296"/>
                </a:cubicBezTo>
                <a:cubicBezTo>
                  <a:pt x="6667557" y="1587501"/>
                  <a:pt x="6654822" y="1586753"/>
                  <a:pt x="6644556" y="1595940"/>
                </a:cubicBezTo>
                <a:cubicBezTo>
                  <a:pt x="6608615" y="1597269"/>
                  <a:pt x="6597697" y="1587005"/>
                  <a:pt x="6577106" y="1598261"/>
                </a:cubicBezTo>
                <a:lnTo>
                  <a:pt x="6544183" y="1596149"/>
                </a:lnTo>
                <a:lnTo>
                  <a:pt x="6540921" y="1593857"/>
                </a:lnTo>
                <a:lnTo>
                  <a:pt x="6535046" y="1593283"/>
                </a:lnTo>
                <a:lnTo>
                  <a:pt x="6519853" y="1595771"/>
                </a:lnTo>
                <a:lnTo>
                  <a:pt x="6514280" y="1597376"/>
                </a:lnTo>
                <a:cubicBezTo>
                  <a:pt x="6510385" y="1598232"/>
                  <a:pt x="6507735" y="1598481"/>
                  <a:pt x="6505824" y="1598298"/>
                </a:cubicBezTo>
                <a:lnTo>
                  <a:pt x="6505573" y="1598109"/>
                </a:lnTo>
                <a:lnTo>
                  <a:pt x="6497741" y="1599392"/>
                </a:lnTo>
                <a:cubicBezTo>
                  <a:pt x="6484628" y="1602044"/>
                  <a:pt x="6471968" y="1605085"/>
                  <a:pt x="6459992" y="1608358"/>
                </a:cubicBezTo>
                <a:cubicBezTo>
                  <a:pt x="6447037" y="1597612"/>
                  <a:pt x="6404274" y="1616787"/>
                  <a:pt x="6404572" y="1593771"/>
                </a:cubicBezTo>
                <a:cubicBezTo>
                  <a:pt x="6388277" y="1597519"/>
                  <a:pt x="6380141" y="1607970"/>
                  <a:pt x="6382671" y="1592612"/>
                </a:cubicBezTo>
                <a:lnTo>
                  <a:pt x="6369843" y="1590015"/>
                </a:lnTo>
                <a:lnTo>
                  <a:pt x="6269740" y="1614633"/>
                </a:lnTo>
                <a:lnTo>
                  <a:pt x="6255405" y="1620529"/>
                </a:lnTo>
                <a:cubicBezTo>
                  <a:pt x="6250911" y="1623016"/>
                  <a:pt x="6247090" y="1625968"/>
                  <a:pt x="6244248" y="1629561"/>
                </a:cubicBezTo>
                <a:cubicBezTo>
                  <a:pt x="6188859" y="1618246"/>
                  <a:pt x="6143250" y="1639346"/>
                  <a:pt x="6086396" y="1642666"/>
                </a:cubicBezTo>
                <a:cubicBezTo>
                  <a:pt x="6024311" y="1653696"/>
                  <a:pt x="5889522" y="1686499"/>
                  <a:pt x="5867429" y="1695554"/>
                </a:cubicBezTo>
                <a:cubicBezTo>
                  <a:pt x="5848669" y="1700350"/>
                  <a:pt x="5763994" y="1699795"/>
                  <a:pt x="5772864" y="1689002"/>
                </a:cubicBezTo>
                <a:cubicBezTo>
                  <a:pt x="5718480" y="1716048"/>
                  <a:pt x="5694188" y="1696562"/>
                  <a:pt x="5629833" y="1713273"/>
                </a:cubicBezTo>
                <a:lnTo>
                  <a:pt x="5504771" y="1725744"/>
                </a:lnTo>
                <a:lnTo>
                  <a:pt x="5490967" y="1726367"/>
                </a:lnTo>
                <a:lnTo>
                  <a:pt x="5486015" y="1721481"/>
                </a:lnTo>
                <a:lnTo>
                  <a:pt x="5439364" y="1721349"/>
                </a:lnTo>
                <a:cubicBezTo>
                  <a:pt x="5418850" y="1733129"/>
                  <a:pt x="5381503" y="1725668"/>
                  <a:pt x="5350025" y="1729885"/>
                </a:cubicBezTo>
                <a:lnTo>
                  <a:pt x="5336104" y="1734377"/>
                </a:lnTo>
                <a:lnTo>
                  <a:pt x="5245234" y="1738520"/>
                </a:lnTo>
                <a:lnTo>
                  <a:pt x="5182955" y="1744622"/>
                </a:lnTo>
                <a:lnTo>
                  <a:pt x="5169506" y="1748993"/>
                </a:lnTo>
                <a:lnTo>
                  <a:pt x="5154299" y="1744080"/>
                </a:lnTo>
                <a:cubicBezTo>
                  <a:pt x="5152463" y="1742751"/>
                  <a:pt x="5150989" y="1741283"/>
                  <a:pt x="5149917" y="1739727"/>
                </a:cubicBezTo>
                <a:lnTo>
                  <a:pt x="5100319" y="1745797"/>
                </a:lnTo>
                <a:lnTo>
                  <a:pt x="5094361" y="1745767"/>
                </a:lnTo>
                <a:lnTo>
                  <a:pt x="5053410" y="1742790"/>
                </a:lnTo>
                <a:lnTo>
                  <a:pt x="4992711" y="1734075"/>
                </a:lnTo>
                <a:cubicBezTo>
                  <a:pt x="4972764" y="1728527"/>
                  <a:pt x="4955480" y="1708667"/>
                  <a:pt x="4930098" y="1717312"/>
                </a:cubicBezTo>
                <a:cubicBezTo>
                  <a:pt x="4936142" y="1706767"/>
                  <a:pt x="4900350" y="1719438"/>
                  <a:pt x="4893834" y="1710028"/>
                </a:cubicBezTo>
                <a:cubicBezTo>
                  <a:pt x="4890113" y="1702277"/>
                  <a:pt x="4878389" y="1704314"/>
                  <a:pt x="4868730" y="1702384"/>
                </a:cubicBezTo>
                <a:cubicBezTo>
                  <a:pt x="4860577" y="1694955"/>
                  <a:pt x="4813519" y="1692594"/>
                  <a:pt x="4797925" y="1695535"/>
                </a:cubicBezTo>
                <a:cubicBezTo>
                  <a:pt x="4754973" y="1708626"/>
                  <a:pt x="4712186" y="1679830"/>
                  <a:pt x="4677670" y="1689453"/>
                </a:cubicBezTo>
                <a:cubicBezTo>
                  <a:pt x="4650390" y="1686902"/>
                  <a:pt x="4641786" y="1682702"/>
                  <a:pt x="4634248" y="1680227"/>
                </a:cubicBezTo>
                <a:lnTo>
                  <a:pt x="4632434" y="1674607"/>
                </a:lnTo>
                <a:lnTo>
                  <a:pt x="4619204" y="1672507"/>
                </a:lnTo>
                <a:lnTo>
                  <a:pt x="4616283" y="1670977"/>
                </a:lnTo>
                <a:cubicBezTo>
                  <a:pt x="4610716" y="1668036"/>
                  <a:pt x="4605090" y="1665277"/>
                  <a:pt x="4598926" y="1663178"/>
                </a:cubicBezTo>
                <a:cubicBezTo>
                  <a:pt x="4588025" y="1686237"/>
                  <a:pt x="4544698" y="1649138"/>
                  <a:pt x="4547069" y="1670642"/>
                </a:cubicBezTo>
                <a:lnTo>
                  <a:pt x="4523516" y="1669785"/>
                </a:lnTo>
                <a:lnTo>
                  <a:pt x="4500586" y="1675912"/>
                </a:lnTo>
                <a:lnTo>
                  <a:pt x="4488196" y="1683463"/>
                </a:lnTo>
                <a:lnTo>
                  <a:pt x="4445463" y="1695634"/>
                </a:lnTo>
                <a:lnTo>
                  <a:pt x="4446550" y="1680538"/>
                </a:lnTo>
                <a:lnTo>
                  <a:pt x="4365375" y="1697935"/>
                </a:lnTo>
                <a:lnTo>
                  <a:pt x="4305123" y="1714185"/>
                </a:lnTo>
                <a:lnTo>
                  <a:pt x="4292665" y="1720703"/>
                </a:lnTo>
                <a:lnTo>
                  <a:pt x="4276789" y="1718367"/>
                </a:lnTo>
                <a:cubicBezTo>
                  <a:pt x="4274740" y="1717359"/>
                  <a:pt x="4273021" y="1716157"/>
                  <a:pt x="4271683" y="1714801"/>
                </a:cubicBezTo>
                <a:lnTo>
                  <a:pt x="4223918" y="1728936"/>
                </a:lnTo>
                <a:lnTo>
                  <a:pt x="4218039" y="1729885"/>
                </a:lnTo>
                <a:lnTo>
                  <a:pt x="4177153" y="1733691"/>
                </a:lnTo>
                <a:lnTo>
                  <a:pt x="4051032" y="1728886"/>
                </a:lnTo>
                <a:cubicBezTo>
                  <a:pt x="4055072" y="1717510"/>
                  <a:pt x="4022108" y="1735873"/>
                  <a:pt x="4013978" y="1727679"/>
                </a:cubicBezTo>
                <a:cubicBezTo>
                  <a:pt x="4008905" y="1720660"/>
                  <a:pt x="3997723" y="1724594"/>
                  <a:pt x="3987857" y="1724282"/>
                </a:cubicBezTo>
                <a:cubicBezTo>
                  <a:pt x="3978476" y="1718309"/>
                  <a:pt x="3931683" y="1723723"/>
                  <a:pt x="3916852" y="1729184"/>
                </a:cubicBezTo>
                <a:cubicBezTo>
                  <a:pt x="3876910" y="1749138"/>
                  <a:pt x="3829523" y="1727824"/>
                  <a:pt x="3797263" y="1742976"/>
                </a:cubicBezTo>
                <a:cubicBezTo>
                  <a:pt x="3769922" y="1744951"/>
                  <a:pt x="3760682" y="1742230"/>
                  <a:pt x="3752806" y="1741033"/>
                </a:cubicBezTo>
                <a:lnTo>
                  <a:pt x="3749997" y="1735799"/>
                </a:lnTo>
                <a:lnTo>
                  <a:pt x="3736582" y="1735907"/>
                </a:lnTo>
                <a:lnTo>
                  <a:pt x="3733428" y="1734881"/>
                </a:lnTo>
                <a:cubicBezTo>
                  <a:pt x="3727408" y="1732899"/>
                  <a:pt x="3721365" y="1731108"/>
                  <a:pt x="3714911" y="1730056"/>
                </a:cubicBezTo>
                <a:cubicBezTo>
                  <a:pt x="3708355" y="1754554"/>
                  <a:pt x="3658933" y="1725152"/>
                  <a:pt x="3665172" y="1745936"/>
                </a:cubicBezTo>
                <a:cubicBezTo>
                  <a:pt x="3628569" y="1744420"/>
                  <a:pt x="3583742" y="1775884"/>
                  <a:pt x="3552006" y="1755220"/>
                </a:cubicBezTo>
                <a:cubicBezTo>
                  <a:pt x="3497522" y="1758390"/>
                  <a:pt x="3448310" y="1757433"/>
                  <a:pt x="3390301" y="1762546"/>
                </a:cubicBezTo>
                <a:cubicBezTo>
                  <a:pt x="3345266" y="1774524"/>
                  <a:pt x="3297039" y="1758531"/>
                  <a:pt x="3264312" y="1774620"/>
                </a:cubicBezTo>
                <a:cubicBezTo>
                  <a:pt x="3212634" y="1771139"/>
                  <a:pt x="3147905" y="1780248"/>
                  <a:pt x="3106901" y="1804264"/>
                </a:cubicBezTo>
                <a:cubicBezTo>
                  <a:pt x="3051355" y="1805490"/>
                  <a:pt x="3041708" y="1820368"/>
                  <a:pt x="2993303" y="1806542"/>
                </a:cubicBezTo>
                <a:cubicBezTo>
                  <a:pt x="2989182" y="1810139"/>
                  <a:pt x="2984377" y="1813039"/>
                  <a:pt x="2979115" y="1815432"/>
                </a:cubicBezTo>
                <a:lnTo>
                  <a:pt x="2963118" y="1820962"/>
                </a:lnTo>
                <a:lnTo>
                  <a:pt x="2961156" y="1820297"/>
                </a:lnTo>
                <a:lnTo>
                  <a:pt x="2925719" y="1828468"/>
                </a:lnTo>
                <a:lnTo>
                  <a:pt x="2857951" y="1842496"/>
                </a:lnTo>
                <a:lnTo>
                  <a:pt x="2857427" y="1841591"/>
                </a:lnTo>
                <a:cubicBezTo>
                  <a:pt x="2855386" y="1839734"/>
                  <a:pt x="2852250" y="1838690"/>
                  <a:pt x="2846731" y="1839316"/>
                </a:cubicBezTo>
                <a:cubicBezTo>
                  <a:pt x="2855175" y="1823564"/>
                  <a:pt x="2843311" y="1834035"/>
                  <a:pt x="2826290" y="1837274"/>
                </a:cubicBezTo>
                <a:cubicBezTo>
                  <a:pt x="2835609" y="1813530"/>
                  <a:pt x="2787284" y="1831665"/>
                  <a:pt x="2779146" y="1820071"/>
                </a:cubicBezTo>
                <a:cubicBezTo>
                  <a:pt x="2766432" y="1822985"/>
                  <a:pt x="2753158" y="1825635"/>
                  <a:pt x="2739608" y="1827861"/>
                </a:cubicBezTo>
                <a:lnTo>
                  <a:pt x="2731631" y="1828881"/>
                </a:lnTo>
                <a:cubicBezTo>
                  <a:pt x="2731575" y="1828813"/>
                  <a:pt x="2731521" y="1828744"/>
                  <a:pt x="2731464" y="1828677"/>
                </a:cubicBezTo>
                <a:cubicBezTo>
                  <a:pt x="2729715" y="1828415"/>
                  <a:pt x="2727085" y="1828569"/>
                  <a:pt x="2723037" y="1829303"/>
                </a:cubicBezTo>
                <a:lnTo>
                  <a:pt x="2701616" y="1832725"/>
                </a:lnTo>
                <a:lnTo>
                  <a:pt x="2696239" y="1831904"/>
                </a:lnTo>
                <a:lnTo>
                  <a:pt x="2663445" y="1825958"/>
                </a:lnTo>
                <a:cubicBezTo>
                  <a:pt x="2641260" y="1825904"/>
                  <a:pt x="2595040" y="1827674"/>
                  <a:pt x="2560925" y="1829094"/>
                </a:cubicBezTo>
                <a:cubicBezTo>
                  <a:pt x="2527977" y="1836499"/>
                  <a:pt x="2496507" y="1831991"/>
                  <a:pt x="2458739" y="1834479"/>
                </a:cubicBezTo>
                <a:cubicBezTo>
                  <a:pt x="2419379" y="1848893"/>
                  <a:pt x="2396428" y="1834257"/>
                  <a:pt x="2356074" y="1836991"/>
                </a:cubicBezTo>
                <a:cubicBezTo>
                  <a:pt x="2323435" y="1857644"/>
                  <a:pt x="2325610" y="1826053"/>
                  <a:pt x="2304241" y="1822021"/>
                </a:cubicBezTo>
                <a:lnTo>
                  <a:pt x="2298362" y="1822125"/>
                </a:lnTo>
                <a:lnTo>
                  <a:pt x="2283527" y="1826361"/>
                </a:lnTo>
                <a:lnTo>
                  <a:pt x="2278150" y="1828604"/>
                </a:lnTo>
                <a:cubicBezTo>
                  <a:pt x="2274371" y="1829907"/>
                  <a:pt x="2271762" y="1830461"/>
                  <a:pt x="2269853" y="1830502"/>
                </a:cubicBezTo>
                <a:lnTo>
                  <a:pt x="2269585" y="1830341"/>
                </a:lnTo>
                <a:lnTo>
                  <a:pt x="2225332" y="1845825"/>
                </a:lnTo>
                <a:cubicBezTo>
                  <a:pt x="2211505" y="1836594"/>
                  <a:pt x="2170867" y="1860661"/>
                  <a:pt x="2169048" y="1837658"/>
                </a:cubicBezTo>
                <a:cubicBezTo>
                  <a:pt x="2153238" y="1843278"/>
                  <a:pt x="2146132" y="1854645"/>
                  <a:pt x="2147231" y="1839027"/>
                </a:cubicBezTo>
                <a:cubicBezTo>
                  <a:pt x="2141901" y="1840465"/>
                  <a:pt x="2138205" y="1840014"/>
                  <a:pt x="2135241" y="1838652"/>
                </a:cubicBezTo>
                <a:lnTo>
                  <a:pt x="2099215" y="1850768"/>
                </a:lnTo>
                <a:lnTo>
                  <a:pt x="2094046" y="1850806"/>
                </a:lnTo>
                <a:lnTo>
                  <a:pt x="2071850" y="1861319"/>
                </a:lnTo>
                <a:lnTo>
                  <a:pt x="2039607" y="1874318"/>
                </a:lnTo>
                <a:lnTo>
                  <a:pt x="2037289" y="1874025"/>
                </a:lnTo>
                <a:lnTo>
                  <a:pt x="2023615" y="1881562"/>
                </a:lnTo>
                <a:cubicBezTo>
                  <a:pt x="2019390" y="1884562"/>
                  <a:pt x="1959668" y="1894795"/>
                  <a:pt x="1957176" y="1898709"/>
                </a:cubicBezTo>
                <a:cubicBezTo>
                  <a:pt x="1901224" y="1893805"/>
                  <a:pt x="1914145" y="1913274"/>
                  <a:pt x="1858081" y="1923144"/>
                </a:cubicBezTo>
                <a:cubicBezTo>
                  <a:pt x="1819487" y="1923227"/>
                  <a:pt x="1798952" y="1929741"/>
                  <a:pt x="1738865" y="1944965"/>
                </a:cubicBezTo>
                <a:cubicBezTo>
                  <a:pt x="1698633" y="1955957"/>
                  <a:pt x="1670491" y="1978862"/>
                  <a:pt x="1616692" y="1989107"/>
                </a:cubicBezTo>
                <a:cubicBezTo>
                  <a:pt x="1565257" y="2022368"/>
                  <a:pt x="1474172" y="2022156"/>
                  <a:pt x="1411898" y="2046254"/>
                </a:cubicBezTo>
                <a:cubicBezTo>
                  <a:pt x="1380237" y="2035952"/>
                  <a:pt x="1386648" y="2042292"/>
                  <a:pt x="1375780" y="2047961"/>
                </a:cubicBezTo>
                <a:cubicBezTo>
                  <a:pt x="1375756" y="2047968"/>
                  <a:pt x="1375731" y="2047974"/>
                  <a:pt x="1375707" y="2047981"/>
                </a:cubicBezTo>
                <a:lnTo>
                  <a:pt x="1285585" y="2047113"/>
                </a:lnTo>
                <a:cubicBezTo>
                  <a:pt x="1279541" y="2043453"/>
                  <a:pt x="1272537" y="2040974"/>
                  <a:pt x="1263658" y="2041397"/>
                </a:cubicBezTo>
                <a:cubicBezTo>
                  <a:pt x="1212454" y="2058890"/>
                  <a:pt x="1258499" y="2026611"/>
                  <a:pt x="1170403" y="2033399"/>
                </a:cubicBezTo>
                <a:cubicBezTo>
                  <a:pt x="1166530" y="2036274"/>
                  <a:pt x="1154254" y="2033463"/>
                  <a:pt x="1153718" y="2029576"/>
                </a:cubicBezTo>
                <a:cubicBezTo>
                  <a:pt x="1148486" y="2030819"/>
                  <a:pt x="1137980" y="2038354"/>
                  <a:pt x="1133937" y="2032149"/>
                </a:cubicBezTo>
                <a:cubicBezTo>
                  <a:pt x="1104720" y="2031606"/>
                  <a:pt x="1077532" y="2035424"/>
                  <a:pt x="1054999" y="2043242"/>
                </a:cubicBezTo>
                <a:cubicBezTo>
                  <a:pt x="1024875" y="2038090"/>
                  <a:pt x="1020473" y="2042711"/>
                  <a:pt x="1018405" y="2048281"/>
                </a:cubicBezTo>
                <a:lnTo>
                  <a:pt x="1016563" y="2051718"/>
                </a:lnTo>
                <a:lnTo>
                  <a:pt x="1008284" y="2046742"/>
                </a:lnTo>
                <a:cubicBezTo>
                  <a:pt x="999244" y="2043620"/>
                  <a:pt x="990505" y="2044937"/>
                  <a:pt x="981974" y="2048363"/>
                </a:cubicBezTo>
                <a:lnTo>
                  <a:pt x="971903" y="2053484"/>
                </a:lnTo>
                <a:lnTo>
                  <a:pt x="954015" y="2052529"/>
                </a:lnTo>
                <a:cubicBezTo>
                  <a:pt x="931960" y="2051365"/>
                  <a:pt x="861352" y="2046214"/>
                  <a:pt x="839571" y="2046509"/>
                </a:cubicBezTo>
                <a:lnTo>
                  <a:pt x="823321" y="2054296"/>
                </a:lnTo>
                <a:lnTo>
                  <a:pt x="800990" y="2051523"/>
                </a:lnTo>
                <a:cubicBezTo>
                  <a:pt x="790723" y="2052171"/>
                  <a:pt x="782268" y="2055403"/>
                  <a:pt x="776439" y="2062634"/>
                </a:cubicBezTo>
                <a:cubicBezTo>
                  <a:pt x="773155" y="2056184"/>
                  <a:pt x="769593" y="2059253"/>
                  <a:pt x="763041" y="2063995"/>
                </a:cubicBezTo>
                <a:lnTo>
                  <a:pt x="757863" y="2065877"/>
                </a:lnTo>
                <a:lnTo>
                  <a:pt x="745053" y="2051831"/>
                </a:lnTo>
                <a:lnTo>
                  <a:pt x="722609" y="2049504"/>
                </a:lnTo>
                <a:lnTo>
                  <a:pt x="717618" y="2042131"/>
                </a:lnTo>
                <a:lnTo>
                  <a:pt x="703285" y="2046808"/>
                </a:lnTo>
                <a:cubicBezTo>
                  <a:pt x="698219" y="2048137"/>
                  <a:pt x="690058" y="2049926"/>
                  <a:pt x="680199" y="2051947"/>
                </a:cubicBezTo>
                <a:lnTo>
                  <a:pt x="667351" y="2054469"/>
                </a:lnTo>
                <a:lnTo>
                  <a:pt x="660961" y="2049404"/>
                </a:lnTo>
                <a:lnTo>
                  <a:pt x="638282" y="2060093"/>
                </a:lnTo>
                <a:lnTo>
                  <a:pt x="583551" y="2070197"/>
                </a:lnTo>
                <a:cubicBezTo>
                  <a:pt x="569268" y="2091365"/>
                  <a:pt x="529124" y="2053106"/>
                  <a:pt x="525274" y="2079137"/>
                </a:cubicBezTo>
                <a:cubicBezTo>
                  <a:pt x="506495" y="2056498"/>
                  <a:pt x="440091" y="2069666"/>
                  <a:pt x="405635" y="2059339"/>
                </a:cubicBezTo>
                <a:cubicBezTo>
                  <a:pt x="397410" y="2069278"/>
                  <a:pt x="294416" y="2032966"/>
                  <a:pt x="281555" y="2022847"/>
                </a:cubicBezTo>
                <a:cubicBezTo>
                  <a:pt x="171589" y="1986245"/>
                  <a:pt x="126791" y="1985528"/>
                  <a:pt x="98513" y="1969504"/>
                </a:cubicBezTo>
                <a:cubicBezTo>
                  <a:pt x="85544" y="1965247"/>
                  <a:pt x="73324" y="1958000"/>
                  <a:pt x="56191" y="1950709"/>
                </a:cubicBezTo>
                <a:lnTo>
                  <a:pt x="0" y="1935789"/>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142DCE2C-2863-46FA-9BE7-24365A24D9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24586" y="5970896"/>
            <a:ext cx="9967416" cy="887104"/>
          </a:xfrm>
          <a:custGeom>
            <a:avLst/>
            <a:gdLst>
              <a:gd name="connsiteX0" fmla="*/ 4686423 w 9517857"/>
              <a:gd name="connsiteY0" fmla="*/ 247919 h 918356"/>
              <a:gd name="connsiteX1" fmla="*/ 4689051 w 9517857"/>
              <a:gd name="connsiteY1" fmla="*/ 250968 h 918356"/>
              <a:gd name="connsiteX2" fmla="*/ 4687244 w 9517857"/>
              <a:gd name="connsiteY2" fmla="*/ 251298 h 918356"/>
              <a:gd name="connsiteX3" fmla="*/ 4685225 w 9517857"/>
              <a:gd name="connsiteY3" fmla="*/ 246530 h 918356"/>
              <a:gd name="connsiteX4" fmla="*/ 4686133 w 9517857"/>
              <a:gd name="connsiteY4" fmla="*/ 246727 h 918356"/>
              <a:gd name="connsiteX5" fmla="*/ 4686423 w 9517857"/>
              <a:gd name="connsiteY5" fmla="*/ 247919 h 918356"/>
              <a:gd name="connsiteX6" fmla="*/ 9517856 w 9517857"/>
              <a:gd name="connsiteY6" fmla="*/ 0 h 918356"/>
              <a:gd name="connsiteX7" fmla="*/ 9517857 w 9517857"/>
              <a:gd name="connsiteY7" fmla="*/ 12 h 918356"/>
              <a:gd name="connsiteX8" fmla="*/ 9517857 w 9517857"/>
              <a:gd name="connsiteY8" fmla="*/ 918356 h 918356"/>
              <a:gd name="connsiteX9" fmla="*/ 14604 w 9517857"/>
              <a:gd name="connsiteY9" fmla="*/ 918356 h 918356"/>
              <a:gd name="connsiteX10" fmla="*/ 12841 w 9517857"/>
              <a:gd name="connsiteY10" fmla="*/ 917763 h 918356"/>
              <a:gd name="connsiteX11" fmla="*/ 93 w 9517857"/>
              <a:gd name="connsiteY11" fmla="*/ 912471 h 918356"/>
              <a:gd name="connsiteX12" fmla="*/ 58674 w 9517857"/>
              <a:gd name="connsiteY12" fmla="*/ 890322 h 918356"/>
              <a:gd name="connsiteX13" fmla="*/ 275005 w 9517857"/>
              <a:gd name="connsiteY13" fmla="*/ 807229 h 918356"/>
              <a:gd name="connsiteX14" fmla="*/ 587824 w 9517857"/>
              <a:gd name="connsiteY14" fmla="*/ 798195 h 918356"/>
              <a:gd name="connsiteX15" fmla="*/ 651826 w 9517857"/>
              <a:gd name="connsiteY15" fmla="*/ 738338 h 918356"/>
              <a:gd name="connsiteX16" fmla="*/ 727985 w 9517857"/>
              <a:gd name="connsiteY16" fmla="*/ 719826 h 918356"/>
              <a:gd name="connsiteX17" fmla="*/ 778982 w 9517857"/>
              <a:gd name="connsiteY17" fmla="*/ 710142 h 918356"/>
              <a:gd name="connsiteX18" fmla="*/ 849944 w 9517857"/>
              <a:gd name="connsiteY18" fmla="*/ 717987 h 918356"/>
              <a:gd name="connsiteX19" fmla="*/ 921659 w 9517857"/>
              <a:gd name="connsiteY19" fmla="*/ 712695 h 918356"/>
              <a:gd name="connsiteX20" fmla="*/ 930946 w 9517857"/>
              <a:gd name="connsiteY20" fmla="*/ 734046 h 918356"/>
              <a:gd name="connsiteX21" fmla="*/ 986250 w 9517857"/>
              <a:gd name="connsiteY21" fmla="*/ 713530 h 918356"/>
              <a:gd name="connsiteX22" fmla="*/ 1013752 w 9517857"/>
              <a:gd name="connsiteY22" fmla="*/ 713361 h 918356"/>
              <a:gd name="connsiteX23" fmla="*/ 1023734 w 9517857"/>
              <a:gd name="connsiteY23" fmla="*/ 718571 h 918356"/>
              <a:gd name="connsiteX24" fmla="*/ 1063207 w 9517857"/>
              <a:gd name="connsiteY24" fmla="*/ 715651 h 918356"/>
              <a:gd name="connsiteX25" fmla="*/ 1081980 w 9517857"/>
              <a:gd name="connsiteY25" fmla="*/ 738455 h 918356"/>
              <a:gd name="connsiteX26" fmla="*/ 1218120 w 9517857"/>
              <a:gd name="connsiteY26" fmla="*/ 713280 h 918356"/>
              <a:gd name="connsiteX27" fmla="*/ 1397459 w 9517857"/>
              <a:gd name="connsiteY27" fmla="*/ 691190 h 918356"/>
              <a:gd name="connsiteX28" fmla="*/ 1580688 w 9517857"/>
              <a:gd name="connsiteY28" fmla="*/ 693697 h 918356"/>
              <a:gd name="connsiteX29" fmla="*/ 1772334 w 9517857"/>
              <a:gd name="connsiteY29" fmla="*/ 710640 h 918356"/>
              <a:gd name="connsiteX30" fmla="*/ 2002561 w 9517857"/>
              <a:gd name="connsiteY30" fmla="*/ 659917 h 918356"/>
              <a:gd name="connsiteX31" fmla="*/ 2135144 w 9517857"/>
              <a:gd name="connsiteY31" fmla="*/ 636501 h 918356"/>
              <a:gd name="connsiteX32" fmla="*/ 2440292 w 9517857"/>
              <a:gd name="connsiteY32" fmla="*/ 593862 h 918356"/>
              <a:gd name="connsiteX33" fmla="*/ 2547829 w 9517857"/>
              <a:gd name="connsiteY33" fmla="*/ 566150 h 918356"/>
              <a:gd name="connsiteX34" fmla="*/ 2658055 w 9517857"/>
              <a:gd name="connsiteY34" fmla="*/ 578727 h 918356"/>
              <a:gd name="connsiteX35" fmla="*/ 2693698 w 9517857"/>
              <a:gd name="connsiteY35" fmla="*/ 560029 h 918356"/>
              <a:gd name="connsiteX36" fmla="*/ 2699673 w 9517857"/>
              <a:gd name="connsiteY36" fmla="*/ 556400 h 918356"/>
              <a:gd name="connsiteX37" fmla="*/ 2727306 w 9517857"/>
              <a:gd name="connsiteY37" fmla="*/ 550698 h 918356"/>
              <a:gd name="connsiteX38" fmla="*/ 2730451 w 9517857"/>
              <a:gd name="connsiteY38" fmla="*/ 538058 h 918356"/>
              <a:gd name="connsiteX39" fmla="*/ 2768713 w 9517857"/>
              <a:gd name="connsiteY39" fmla="*/ 521575 h 918356"/>
              <a:gd name="connsiteX40" fmla="*/ 2820868 w 9517857"/>
              <a:gd name="connsiteY40" fmla="*/ 514160 h 918356"/>
              <a:gd name="connsiteX41" fmla="*/ 3073635 w 9517857"/>
              <a:gd name="connsiteY41" fmla="*/ 491294 h 918356"/>
              <a:gd name="connsiteX42" fmla="*/ 3222071 w 9517857"/>
              <a:gd name="connsiteY42" fmla="*/ 470559 h 918356"/>
              <a:gd name="connsiteX43" fmla="*/ 3274069 w 9517857"/>
              <a:gd name="connsiteY43" fmla="*/ 451605 h 918356"/>
              <a:gd name="connsiteX44" fmla="*/ 3349632 w 9517857"/>
              <a:gd name="connsiteY44" fmla="*/ 432583 h 918356"/>
              <a:gd name="connsiteX45" fmla="*/ 3479593 w 9517857"/>
              <a:gd name="connsiteY45" fmla="*/ 390437 h 918356"/>
              <a:gd name="connsiteX46" fmla="*/ 3660110 w 9517857"/>
              <a:gd name="connsiteY46" fmla="*/ 348726 h 918356"/>
              <a:gd name="connsiteX47" fmla="*/ 3750023 w 9517857"/>
              <a:gd name="connsiteY47" fmla="*/ 370678 h 918356"/>
              <a:gd name="connsiteX48" fmla="*/ 3844133 w 9517857"/>
              <a:gd name="connsiteY48" fmla="*/ 360648 h 918356"/>
              <a:gd name="connsiteX49" fmla="*/ 3913545 w 9517857"/>
              <a:gd name="connsiteY49" fmla="*/ 344235 h 918356"/>
              <a:gd name="connsiteX50" fmla="*/ 4266740 w 9517857"/>
              <a:gd name="connsiteY50" fmla="*/ 361454 h 918356"/>
              <a:gd name="connsiteX51" fmla="*/ 4430770 w 9517857"/>
              <a:gd name="connsiteY51" fmla="*/ 342643 h 918356"/>
              <a:gd name="connsiteX52" fmla="*/ 4512664 w 9517857"/>
              <a:gd name="connsiteY52" fmla="*/ 319948 h 918356"/>
              <a:gd name="connsiteX53" fmla="*/ 4616423 w 9517857"/>
              <a:gd name="connsiteY53" fmla="*/ 290914 h 918356"/>
              <a:gd name="connsiteX54" fmla="*/ 4691675 w 9517857"/>
              <a:gd name="connsiteY54" fmla="*/ 254011 h 918356"/>
              <a:gd name="connsiteX55" fmla="*/ 4689051 w 9517857"/>
              <a:gd name="connsiteY55" fmla="*/ 250968 h 918356"/>
              <a:gd name="connsiteX56" fmla="*/ 4719994 w 9517857"/>
              <a:gd name="connsiteY56" fmla="*/ 245307 h 918356"/>
              <a:gd name="connsiteX57" fmla="*/ 4752894 w 9517857"/>
              <a:gd name="connsiteY57" fmla="*/ 239875 h 918356"/>
              <a:gd name="connsiteX58" fmla="*/ 4769329 w 9517857"/>
              <a:gd name="connsiteY58" fmla="*/ 233585 h 918356"/>
              <a:gd name="connsiteX59" fmla="*/ 4775634 w 9517857"/>
              <a:gd name="connsiteY59" fmla="*/ 234063 h 918356"/>
              <a:gd name="connsiteX60" fmla="*/ 4790452 w 9517857"/>
              <a:gd name="connsiteY60" fmla="*/ 233572 h 918356"/>
              <a:gd name="connsiteX61" fmla="*/ 4789062 w 9517857"/>
              <a:gd name="connsiteY61" fmla="*/ 241924 h 918356"/>
              <a:gd name="connsiteX62" fmla="*/ 4827826 w 9517857"/>
              <a:gd name="connsiteY62" fmla="*/ 246977 h 918356"/>
              <a:gd name="connsiteX63" fmla="*/ 4892569 w 9517857"/>
              <a:gd name="connsiteY63" fmla="*/ 249933 h 918356"/>
              <a:gd name="connsiteX64" fmla="*/ 4896611 w 9517857"/>
              <a:gd name="connsiteY64" fmla="*/ 240448 h 918356"/>
              <a:gd name="connsiteX65" fmla="*/ 4917286 w 9517857"/>
              <a:gd name="connsiteY65" fmla="*/ 243659 h 918356"/>
              <a:gd name="connsiteX66" fmla="*/ 4981173 w 9517857"/>
              <a:gd name="connsiteY66" fmla="*/ 247103 h 918356"/>
              <a:gd name="connsiteX67" fmla="*/ 5060397 w 9517857"/>
              <a:gd name="connsiteY67" fmla="*/ 263688 h 918356"/>
              <a:gd name="connsiteX68" fmla="*/ 5252996 w 9517857"/>
              <a:gd name="connsiteY68" fmla="*/ 270655 h 918356"/>
              <a:gd name="connsiteX69" fmla="*/ 5358056 w 9517857"/>
              <a:gd name="connsiteY69" fmla="*/ 247248 h 918356"/>
              <a:gd name="connsiteX70" fmla="*/ 5426496 w 9517857"/>
              <a:gd name="connsiteY70" fmla="*/ 235142 h 918356"/>
              <a:gd name="connsiteX71" fmla="*/ 5497161 w 9517857"/>
              <a:gd name="connsiteY71" fmla="*/ 228808 h 918356"/>
              <a:gd name="connsiteX72" fmla="*/ 5826043 w 9517857"/>
              <a:gd name="connsiteY72" fmla="*/ 148073 h 918356"/>
              <a:gd name="connsiteX73" fmla="*/ 6013415 w 9517857"/>
              <a:gd name="connsiteY73" fmla="*/ 137316 h 918356"/>
              <a:gd name="connsiteX74" fmla="*/ 6080994 w 9517857"/>
              <a:gd name="connsiteY74" fmla="*/ 142938 h 918356"/>
              <a:gd name="connsiteX75" fmla="*/ 6194152 w 9517857"/>
              <a:gd name="connsiteY75" fmla="*/ 151772 h 918356"/>
              <a:gd name="connsiteX76" fmla="*/ 6281379 w 9517857"/>
              <a:gd name="connsiteY76" fmla="*/ 181626 h 918356"/>
              <a:gd name="connsiteX77" fmla="*/ 6374947 w 9517857"/>
              <a:gd name="connsiteY77" fmla="*/ 179799 h 918356"/>
              <a:gd name="connsiteX78" fmla="*/ 6448518 w 9517857"/>
              <a:gd name="connsiteY78" fmla="*/ 164378 h 918356"/>
              <a:gd name="connsiteX79" fmla="*/ 6544700 w 9517857"/>
              <a:gd name="connsiteY79" fmla="*/ 167161 h 918356"/>
              <a:gd name="connsiteX80" fmla="*/ 6648353 w 9517857"/>
              <a:gd name="connsiteY80" fmla="*/ 172250 h 918356"/>
              <a:gd name="connsiteX81" fmla="*/ 6736227 w 9517857"/>
              <a:gd name="connsiteY81" fmla="*/ 173216 h 918356"/>
              <a:gd name="connsiteX82" fmla="*/ 6977218 w 9517857"/>
              <a:gd name="connsiteY82" fmla="*/ 184289 h 918356"/>
              <a:gd name="connsiteX83" fmla="*/ 7065221 w 9517857"/>
              <a:gd name="connsiteY83" fmla="*/ 227531 h 918356"/>
              <a:gd name="connsiteX84" fmla="*/ 7366876 w 9517857"/>
              <a:gd name="connsiteY84" fmla="*/ 248468 h 918356"/>
              <a:gd name="connsiteX85" fmla="*/ 7565449 w 9517857"/>
              <a:gd name="connsiteY85" fmla="*/ 258950 h 918356"/>
              <a:gd name="connsiteX86" fmla="*/ 7599285 w 9517857"/>
              <a:gd name="connsiteY86" fmla="*/ 266021 h 918356"/>
              <a:gd name="connsiteX87" fmla="*/ 7644411 w 9517857"/>
              <a:gd name="connsiteY87" fmla="*/ 258986 h 918356"/>
              <a:gd name="connsiteX88" fmla="*/ 7825110 w 9517857"/>
              <a:gd name="connsiteY88" fmla="*/ 229109 h 918356"/>
              <a:gd name="connsiteX89" fmla="*/ 7965804 w 9517857"/>
              <a:gd name="connsiteY89" fmla="*/ 190545 h 918356"/>
              <a:gd name="connsiteX90" fmla="*/ 8147401 w 9517857"/>
              <a:gd name="connsiteY90" fmla="*/ 205617 h 918356"/>
              <a:gd name="connsiteX91" fmla="*/ 8256033 w 9517857"/>
              <a:gd name="connsiteY91" fmla="*/ 193713 h 918356"/>
              <a:gd name="connsiteX92" fmla="*/ 8410677 w 9517857"/>
              <a:gd name="connsiteY92" fmla="*/ 172167 h 918356"/>
              <a:gd name="connsiteX93" fmla="*/ 8617841 w 9517857"/>
              <a:gd name="connsiteY93" fmla="*/ 155167 h 918356"/>
              <a:gd name="connsiteX94" fmla="*/ 8715976 w 9517857"/>
              <a:gd name="connsiteY94" fmla="*/ 178374 h 918356"/>
              <a:gd name="connsiteX95" fmla="*/ 8778827 w 9517857"/>
              <a:gd name="connsiteY95" fmla="*/ 172936 h 918356"/>
              <a:gd name="connsiteX96" fmla="*/ 8840778 w 9517857"/>
              <a:gd name="connsiteY96" fmla="*/ 143149 h 918356"/>
              <a:gd name="connsiteX97" fmla="*/ 9010380 w 9517857"/>
              <a:gd name="connsiteY97" fmla="*/ 91891 h 918356"/>
              <a:gd name="connsiteX98" fmla="*/ 9110856 w 9517857"/>
              <a:gd name="connsiteY98" fmla="*/ 70997 h 918356"/>
              <a:gd name="connsiteX99" fmla="*/ 9268817 w 9517857"/>
              <a:gd name="connsiteY99" fmla="*/ 53082 h 918356"/>
              <a:gd name="connsiteX100" fmla="*/ 9316667 w 9517857"/>
              <a:gd name="connsiteY100" fmla="*/ 45047 h 918356"/>
              <a:gd name="connsiteX101" fmla="*/ 9428209 w 9517857"/>
              <a:gd name="connsiteY101" fmla="*/ 29923 h 918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517857" h="918356">
                <a:moveTo>
                  <a:pt x="4686423" y="247919"/>
                </a:moveTo>
                <a:lnTo>
                  <a:pt x="4689051" y="250968"/>
                </a:lnTo>
                <a:lnTo>
                  <a:pt x="4687244" y="251298"/>
                </a:lnTo>
                <a:close/>
                <a:moveTo>
                  <a:pt x="4685225" y="246530"/>
                </a:moveTo>
                <a:cubicBezTo>
                  <a:pt x="4688837" y="243198"/>
                  <a:pt x="4687468" y="244598"/>
                  <a:pt x="4686133" y="246727"/>
                </a:cubicBezTo>
                <a:lnTo>
                  <a:pt x="4686423" y="247919"/>
                </a:lnTo>
                <a:close/>
                <a:moveTo>
                  <a:pt x="9517856" y="0"/>
                </a:moveTo>
                <a:lnTo>
                  <a:pt x="9517857" y="12"/>
                </a:lnTo>
                <a:lnTo>
                  <a:pt x="9517857" y="918356"/>
                </a:lnTo>
                <a:lnTo>
                  <a:pt x="14604" y="918356"/>
                </a:lnTo>
                <a:lnTo>
                  <a:pt x="12841" y="917763"/>
                </a:lnTo>
                <a:cubicBezTo>
                  <a:pt x="4532" y="914864"/>
                  <a:pt x="-773" y="912807"/>
                  <a:pt x="93" y="912471"/>
                </a:cubicBezTo>
                <a:cubicBezTo>
                  <a:pt x="172" y="912298"/>
                  <a:pt x="58594" y="890495"/>
                  <a:pt x="58674" y="890322"/>
                </a:cubicBezTo>
                <a:cubicBezTo>
                  <a:pt x="127436" y="929614"/>
                  <a:pt x="206243" y="828226"/>
                  <a:pt x="275005" y="807229"/>
                </a:cubicBezTo>
                <a:cubicBezTo>
                  <a:pt x="303983" y="806087"/>
                  <a:pt x="504960" y="777375"/>
                  <a:pt x="587824" y="798195"/>
                </a:cubicBezTo>
                <a:cubicBezTo>
                  <a:pt x="598733" y="769348"/>
                  <a:pt x="682904" y="785924"/>
                  <a:pt x="651826" y="738338"/>
                </a:cubicBezTo>
                <a:cubicBezTo>
                  <a:pt x="688440" y="737862"/>
                  <a:pt x="753255" y="750396"/>
                  <a:pt x="727985" y="719826"/>
                </a:cubicBezTo>
                <a:cubicBezTo>
                  <a:pt x="739648" y="718749"/>
                  <a:pt x="775717" y="715087"/>
                  <a:pt x="778982" y="710142"/>
                </a:cubicBezTo>
                <a:cubicBezTo>
                  <a:pt x="779189" y="709407"/>
                  <a:pt x="849736" y="718721"/>
                  <a:pt x="849944" y="717987"/>
                </a:cubicBezTo>
                <a:lnTo>
                  <a:pt x="921659" y="712695"/>
                </a:lnTo>
                <a:lnTo>
                  <a:pt x="930946" y="734046"/>
                </a:lnTo>
                <a:lnTo>
                  <a:pt x="986250" y="713530"/>
                </a:lnTo>
                <a:lnTo>
                  <a:pt x="1013752" y="713361"/>
                </a:lnTo>
                <a:lnTo>
                  <a:pt x="1023734" y="718571"/>
                </a:lnTo>
                <a:cubicBezTo>
                  <a:pt x="1033291" y="721276"/>
                  <a:pt x="1045398" y="721394"/>
                  <a:pt x="1063207" y="715651"/>
                </a:cubicBezTo>
                <a:lnTo>
                  <a:pt x="1081980" y="738455"/>
                </a:lnTo>
                <a:lnTo>
                  <a:pt x="1218120" y="713280"/>
                </a:lnTo>
                <a:cubicBezTo>
                  <a:pt x="1230137" y="716162"/>
                  <a:pt x="1387179" y="685179"/>
                  <a:pt x="1397459" y="691190"/>
                </a:cubicBezTo>
                <a:cubicBezTo>
                  <a:pt x="1490025" y="704984"/>
                  <a:pt x="1465878" y="715604"/>
                  <a:pt x="1580688" y="693697"/>
                </a:cubicBezTo>
                <a:cubicBezTo>
                  <a:pt x="1607067" y="704379"/>
                  <a:pt x="1719477" y="658239"/>
                  <a:pt x="1772334" y="710640"/>
                </a:cubicBezTo>
                <a:cubicBezTo>
                  <a:pt x="1745536" y="644824"/>
                  <a:pt x="1976078" y="716436"/>
                  <a:pt x="2002561" y="659917"/>
                </a:cubicBezTo>
                <a:cubicBezTo>
                  <a:pt x="2045346" y="660357"/>
                  <a:pt x="2166676" y="654391"/>
                  <a:pt x="2135144" y="636501"/>
                </a:cubicBezTo>
                <a:cubicBezTo>
                  <a:pt x="2276591" y="665055"/>
                  <a:pt x="2293173" y="591792"/>
                  <a:pt x="2440292" y="593862"/>
                </a:cubicBezTo>
                <a:cubicBezTo>
                  <a:pt x="2495160" y="534824"/>
                  <a:pt x="2473343" y="585644"/>
                  <a:pt x="2547829" y="566150"/>
                </a:cubicBezTo>
                <a:cubicBezTo>
                  <a:pt x="2545438" y="614169"/>
                  <a:pt x="2632278" y="528280"/>
                  <a:pt x="2658055" y="578727"/>
                </a:cubicBezTo>
                <a:cubicBezTo>
                  <a:pt x="2670795" y="573581"/>
                  <a:pt x="2682322" y="567005"/>
                  <a:pt x="2693698" y="560029"/>
                </a:cubicBezTo>
                <a:lnTo>
                  <a:pt x="2699673" y="556400"/>
                </a:lnTo>
                <a:lnTo>
                  <a:pt x="2727306" y="550698"/>
                </a:lnTo>
                <a:lnTo>
                  <a:pt x="2730451" y="538058"/>
                </a:lnTo>
                <a:lnTo>
                  <a:pt x="2768713" y="521575"/>
                </a:lnTo>
                <a:cubicBezTo>
                  <a:pt x="2783756" y="517104"/>
                  <a:pt x="2800788" y="514291"/>
                  <a:pt x="2820868" y="514160"/>
                </a:cubicBezTo>
                <a:cubicBezTo>
                  <a:pt x="2894791" y="532885"/>
                  <a:pt x="2981506" y="465507"/>
                  <a:pt x="3073635" y="491294"/>
                </a:cubicBezTo>
                <a:cubicBezTo>
                  <a:pt x="3106872" y="496624"/>
                  <a:pt x="3205785" y="487718"/>
                  <a:pt x="3222071" y="470559"/>
                </a:cubicBezTo>
                <a:cubicBezTo>
                  <a:pt x="3242193" y="465514"/>
                  <a:pt x="3267163" y="469136"/>
                  <a:pt x="3274069" y="451605"/>
                </a:cubicBezTo>
                <a:cubicBezTo>
                  <a:pt x="3286659" y="430165"/>
                  <a:pt x="3363648" y="455571"/>
                  <a:pt x="3349632" y="432583"/>
                </a:cubicBezTo>
                <a:cubicBezTo>
                  <a:pt x="3404182" y="449847"/>
                  <a:pt x="3438210" y="404323"/>
                  <a:pt x="3479593" y="390437"/>
                </a:cubicBezTo>
                <a:cubicBezTo>
                  <a:pt x="3523240" y="408403"/>
                  <a:pt x="3567027" y="361554"/>
                  <a:pt x="3660110" y="348726"/>
                </a:cubicBezTo>
                <a:cubicBezTo>
                  <a:pt x="3708299" y="369683"/>
                  <a:pt x="3662447" y="344775"/>
                  <a:pt x="3750023" y="370678"/>
                </a:cubicBezTo>
                <a:cubicBezTo>
                  <a:pt x="3752092" y="367132"/>
                  <a:pt x="3816880" y="365055"/>
                  <a:pt x="3844133" y="360648"/>
                </a:cubicBezTo>
                <a:cubicBezTo>
                  <a:pt x="3871386" y="356240"/>
                  <a:pt x="3882848" y="332490"/>
                  <a:pt x="3913545" y="344235"/>
                </a:cubicBezTo>
                <a:cubicBezTo>
                  <a:pt x="4050255" y="376864"/>
                  <a:pt x="4159924" y="363190"/>
                  <a:pt x="4266740" y="361454"/>
                </a:cubicBezTo>
                <a:cubicBezTo>
                  <a:pt x="4385770" y="354374"/>
                  <a:pt x="4314535" y="340143"/>
                  <a:pt x="4430770" y="342643"/>
                </a:cubicBezTo>
                <a:cubicBezTo>
                  <a:pt x="4439969" y="322594"/>
                  <a:pt x="4478290" y="314645"/>
                  <a:pt x="4512664" y="319948"/>
                </a:cubicBezTo>
                <a:cubicBezTo>
                  <a:pt x="4570011" y="315138"/>
                  <a:pt x="4549085" y="269599"/>
                  <a:pt x="4616423" y="290914"/>
                </a:cubicBezTo>
                <a:cubicBezTo>
                  <a:pt x="4599641" y="270277"/>
                  <a:pt x="4692085" y="269216"/>
                  <a:pt x="4691675" y="254011"/>
                </a:cubicBezTo>
                <a:lnTo>
                  <a:pt x="4689051" y="250968"/>
                </a:lnTo>
                <a:lnTo>
                  <a:pt x="4719994" y="245307"/>
                </a:lnTo>
                <a:cubicBezTo>
                  <a:pt x="4732635" y="242775"/>
                  <a:pt x="4745300" y="240335"/>
                  <a:pt x="4752894" y="239875"/>
                </a:cubicBezTo>
                <a:lnTo>
                  <a:pt x="4769329" y="233585"/>
                </a:lnTo>
                <a:lnTo>
                  <a:pt x="4775634" y="234063"/>
                </a:lnTo>
                <a:lnTo>
                  <a:pt x="4790452" y="233572"/>
                </a:lnTo>
                <a:cubicBezTo>
                  <a:pt x="4789989" y="236356"/>
                  <a:pt x="4789525" y="239141"/>
                  <a:pt x="4789062" y="241924"/>
                </a:cubicBezTo>
                <a:cubicBezTo>
                  <a:pt x="4786342" y="249932"/>
                  <a:pt x="4804560" y="248631"/>
                  <a:pt x="4827826" y="246977"/>
                </a:cubicBezTo>
                <a:cubicBezTo>
                  <a:pt x="4875782" y="239569"/>
                  <a:pt x="4874112" y="283413"/>
                  <a:pt x="4892569" y="249933"/>
                </a:cubicBezTo>
                <a:lnTo>
                  <a:pt x="4896611" y="240448"/>
                </a:lnTo>
                <a:lnTo>
                  <a:pt x="4917286" y="243659"/>
                </a:lnTo>
                <a:cubicBezTo>
                  <a:pt x="4923060" y="243799"/>
                  <a:pt x="4981729" y="240979"/>
                  <a:pt x="4981173" y="247103"/>
                </a:cubicBezTo>
                <a:cubicBezTo>
                  <a:pt x="5024880" y="220690"/>
                  <a:pt x="5014146" y="257963"/>
                  <a:pt x="5060397" y="263688"/>
                </a:cubicBezTo>
                <a:cubicBezTo>
                  <a:pt x="5093356" y="238589"/>
                  <a:pt x="5157892" y="275351"/>
                  <a:pt x="5252996" y="270655"/>
                </a:cubicBezTo>
                <a:cubicBezTo>
                  <a:pt x="5288840" y="241872"/>
                  <a:pt x="5287005" y="287921"/>
                  <a:pt x="5358056" y="247248"/>
                </a:cubicBezTo>
                <a:cubicBezTo>
                  <a:pt x="5361752" y="250257"/>
                  <a:pt x="5403312" y="238215"/>
                  <a:pt x="5426496" y="235142"/>
                </a:cubicBezTo>
                <a:cubicBezTo>
                  <a:pt x="5449679" y="232069"/>
                  <a:pt x="5473549" y="245611"/>
                  <a:pt x="5497161" y="228808"/>
                </a:cubicBezTo>
                <a:cubicBezTo>
                  <a:pt x="5611861" y="172767"/>
                  <a:pt x="5723211" y="165860"/>
                  <a:pt x="5826043" y="148073"/>
                </a:cubicBezTo>
                <a:cubicBezTo>
                  <a:pt x="5943127" y="133166"/>
                  <a:pt x="5872659" y="193078"/>
                  <a:pt x="6013415" y="137316"/>
                </a:cubicBezTo>
                <a:cubicBezTo>
                  <a:pt x="6031924" y="154783"/>
                  <a:pt x="6050745" y="154258"/>
                  <a:pt x="6080994" y="142938"/>
                </a:cubicBezTo>
                <a:cubicBezTo>
                  <a:pt x="6138083" y="137090"/>
                  <a:pt x="6140195" y="184383"/>
                  <a:pt x="6194152" y="151772"/>
                </a:cubicBezTo>
                <a:cubicBezTo>
                  <a:pt x="6187280" y="177783"/>
                  <a:pt x="6304222" y="153410"/>
                  <a:pt x="6281379" y="181626"/>
                </a:cubicBezTo>
                <a:cubicBezTo>
                  <a:pt x="6321899" y="201819"/>
                  <a:pt x="6335111" y="162590"/>
                  <a:pt x="6374947" y="179799"/>
                </a:cubicBezTo>
                <a:cubicBezTo>
                  <a:pt x="6417404" y="181336"/>
                  <a:pt x="6402484" y="169694"/>
                  <a:pt x="6448518" y="164378"/>
                </a:cubicBezTo>
                <a:cubicBezTo>
                  <a:pt x="6504958" y="162488"/>
                  <a:pt x="6493438" y="111203"/>
                  <a:pt x="6544700" y="167161"/>
                </a:cubicBezTo>
                <a:cubicBezTo>
                  <a:pt x="6601507" y="148697"/>
                  <a:pt x="6566269" y="164386"/>
                  <a:pt x="6648353" y="172250"/>
                </a:cubicBezTo>
                <a:cubicBezTo>
                  <a:pt x="6680008" y="155223"/>
                  <a:pt x="6707960" y="160673"/>
                  <a:pt x="6736227" y="173216"/>
                </a:cubicBezTo>
                <a:cubicBezTo>
                  <a:pt x="6813963" y="164284"/>
                  <a:pt x="6888143" y="181296"/>
                  <a:pt x="6977218" y="184289"/>
                </a:cubicBezTo>
                <a:cubicBezTo>
                  <a:pt x="7040424" y="188318"/>
                  <a:pt x="7000278" y="216835"/>
                  <a:pt x="7065221" y="227531"/>
                </a:cubicBezTo>
                <a:cubicBezTo>
                  <a:pt x="7130163" y="238228"/>
                  <a:pt x="7291878" y="238208"/>
                  <a:pt x="7366876" y="248468"/>
                </a:cubicBezTo>
                <a:cubicBezTo>
                  <a:pt x="7491356" y="206752"/>
                  <a:pt x="7367734" y="280166"/>
                  <a:pt x="7565449" y="258950"/>
                </a:cubicBezTo>
                <a:cubicBezTo>
                  <a:pt x="7575959" y="252432"/>
                  <a:pt x="7600854" y="257628"/>
                  <a:pt x="7599285" y="266021"/>
                </a:cubicBezTo>
                <a:cubicBezTo>
                  <a:pt x="7611616" y="262940"/>
                  <a:pt x="7639946" y="245819"/>
                  <a:pt x="7644411" y="258986"/>
                </a:cubicBezTo>
                <a:cubicBezTo>
                  <a:pt x="7708015" y="258012"/>
                  <a:pt x="7770249" y="247724"/>
                  <a:pt x="7825110" y="229109"/>
                </a:cubicBezTo>
                <a:cubicBezTo>
                  <a:pt x="7949762" y="247028"/>
                  <a:pt x="7921956" y="197757"/>
                  <a:pt x="7965804" y="190545"/>
                </a:cubicBezTo>
                <a:cubicBezTo>
                  <a:pt x="8039439" y="213878"/>
                  <a:pt x="8063651" y="191475"/>
                  <a:pt x="8147401" y="205617"/>
                </a:cubicBezTo>
                <a:cubicBezTo>
                  <a:pt x="8166453" y="196610"/>
                  <a:pt x="8225048" y="207099"/>
                  <a:pt x="8256033" y="193713"/>
                </a:cubicBezTo>
                <a:cubicBezTo>
                  <a:pt x="8311388" y="242017"/>
                  <a:pt x="8350376" y="178592"/>
                  <a:pt x="8410677" y="172167"/>
                </a:cubicBezTo>
                <a:cubicBezTo>
                  <a:pt x="8470978" y="165743"/>
                  <a:pt x="8572470" y="206385"/>
                  <a:pt x="8617841" y="155167"/>
                </a:cubicBezTo>
                <a:cubicBezTo>
                  <a:pt x="8646050" y="160448"/>
                  <a:pt x="8664949" y="183631"/>
                  <a:pt x="8715976" y="178374"/>
                </a:cubicBezTo>
                <a:cubicBezTo>
                  <a:pt x="8737194" y="188216"/>
                  <a:pt x="8738009" y="189511"/>
                  <a:pt x="8778827" y="172936"/>
                </a:cubicBezTo>
                <a:cubicBezTo>
                  <a:pt x="8725277" y="146372"/>
                  <a:pt x="8850819" y="175612"/>
                  <a:pt x="8840778" y="143149"/>
                </a:cubicBezTo>
                <a:cubicBezTo>
                  <a:pt x="8903519" y="121096"/>
                  <a:pt x="9021861" y="150359"/>
                  <a:pt x="9010380" y="91891"/>
                </a:cubicBezTo>
                <a:cubicBezTo>
                  <a:pt x="9027103" y="56852"/>
                  <a:pt x="9112524" y="108357"/>
                  <a:pt x="9110856" y="70997"/>
                </a:cubicBezTo>
                <a:cubicBezTo>
                  <a:pt x="9148189" y="94250"/>
                  <a:pt x="9209809" y="53285"/>
                  <a:pt x="9268817" y="53082"/>
                </a:cubicBezTo>
                <a:cubicBezTo>
                  <a:pt x="9279135" y="35997"/>
                  <a:pt x="9292736" y="36520"/>
                  <a:pt x="9316667" y="45047"/>
                </a:cubicBezTo>
                <a:cubicBezTo>
                  <a:pt x="9352186" y="45862"/>
                  <a:pt x="9390008" y="39799"/>
                  <a:pt x="9428209" y="29923"/>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Tijdelijke aanduiding voor inhoud 2">
            <a:extLst>
              <a:ext uri="{FF2B5EF4-FFF2-40B4-BE49-F238E27FC236}">
                <a16:creationId xmlns:a16="http://schemas.microsoft.com/office/drawing/2014/main" id="{A1C5CA47-0512-56F7-C14F-9541ABF96793}"/>
              </a:ext>
            </a:extLst>
          </p:cNvPr>
          <p:cNvSpPr>
            <a:spLocks noGrp="1"/>
          </p:cNvSpPr>
          <p:nvPr>
            <p:ph idx="1"/>
          </p:nvPr>
        </p:nvSpPr>
        <p:spPr>
          <a:xfrm>
            <a:off x="838200" y="1825625"/>
            <a:ext cx="8088440" cy="4351338"/>
          </a:xfrm>
        </p:spPr>
        <p:txBody>
          <a:bodyPr vert="horz" lIns="91440" tIns="45720" rIns="91440" bIns="45720" rtlCol="0" anchor="t">
            <a:normAutofit/>
          </a:bodyPr>
          <a:lstStyle/>
          <a:p>
            <a:pPr marL="0" indent="0">
              <a:buNone/>
            </a:pPr>
            <a:r>
              <a:rPr lang="nl-NL" b="0" i="0" u="none" strike="noStrike" baseline="0" dirty="0">
                <a:solidFill>
                  <a:srgbClr val="212121"/>
                </a:solidFill>
                <a:latin typeface="Calibri"/>
                <a:ea typeface="Calibri"/>
                <a:cs typeface="Calibri"/>
              </a:rPr>
              <a:t>“</a:t>
            </a:r>
            <a:r>
              <a:rPr lang="en-US" b="0" i="0" u="none" strike="noStrike" baseline="0" dirty="0">
                <a:solidFill>
                  <a:srgbClr val="212121"/>
                </a:solidFill>
                <a:latin typeface="Calibri"/>
                <a:ea typeface="Calibri"/>
                <a:cs typeface="Calibri"/>
              </a:rPr>
              <a:t>In this interview I want to focus on the therapeutic situation in the context of individual therapy and not group therapy. In a therapeutic situation, a client may have all kinds of experiences towards you as a therapist. But it also happens that you as a therapist have experiences in relation to the client. I want to talk about your experiences as a therapist towards the client. Could you tell me something about your experiences with it?</a:t>
            </a:r>
            <a:r>
              <a:rPr lang="nl-NL" b="0" i="0" u="none" strike="noStrike" baseline="0" dirty="0">
                <a:solidFill>
                  <a:srgbClr val="212121"/>
                </a:solidFill>
                <a:latin typeface="Calibri"/>
                <a:ea typeface="Calibri"/>
                <a:cs typeface="Calibri"/>
              </a:rPr>
              <a:t>”</a:t>
            </a:r>
            <a:endParaRPr lang="nl-NL" b="0" i="0" u="none" strike="noStrike" baseline="0" dirty="0">
              <a:solidFill>
                <a:srgbClr val="000000"/>
              </a:solidFill>
              <a:latin typeface="Calibri"/>
              <a:ea typeface="Calibri"/>
              <a:cs typeface="Calibri"/>
            </a:endParaRPr>
          </a:p>
          <a:p>
            <a:pPr marL="0" indent="0">
              <a:buNone/>
            </a:pPr>
            <a:endParaRPr lang="nl-NL" dirty="0"/>
          </a:p>
          <a:p>
            <a:endParaRPr lang="nl-NL" dirty="0"/>
          </a:p>
          <a:p>
            <a:endParaRPr lang="nl-NL" dirty="0"/>
          </a:p>
          <a:p>
            <a:endParaRPr lang="nl-NL" dirty="0"/>
          </a:p>
          <a:p>
            <a:endParaRPr lang="nl-NL" dirty="0"/>
          </a:p>
          <a:p>
            <a:endParaRPr lang="nl-NL" dirty="0"/>
          </a:p>
          <a:p>
            <a:endParaRPr lang="nl-NL" dirty="0"/>
          </a:p>
          <a:p>
            <a:endParaRPr lang="nl-NL" dirty="0"/>
          </a:p>
        </p:txBody>
      </p:sp>
      <p:sp>
        <p:nvSpPr>
          <p:cNvPr id="16" name="Title 1">
            <a:extLst>
              <a:ext uri="{FF2B5EF4-FFF2-40B4-BE49-F238E27FC236}">
                <a16:creationId xmlns:a16="http://schemas.microsoft.com/office/drawing/2014/main" id="{E33B5575-0643-8562-D420-6F661EB41745}"/>
              </a:ext>
            </a:extLst>
          </p:cNvPr>
          <p:cNvSpPr>
            <a:spLocks noGrp="1"/>
          </p:cNvSpPr>
          <p:nvPr>
            <p:ph type="title"/>
          </p:nvPr>
        </p:nvSpPr>
        <p:spPr>
          <a:xfrm>
            <a:off x="1137036" y="548640"/>
            <a:ext cx="9543405" cy="1188720"/>
          </a:xfrm>
        </p:spPr>
        <p:txBody>
          <a:bodyPr>
            <a:noAutofit/>
          </a:bodyPr>
          <a:lstStyle/>
          <a:p>
            <a:r>
              <a:rPr lang="nl-NL" dirty="0">
                <a:solidFill>
                  <a:schemeClr val="tx1">
                    <a:lumMod val="85000"/>
                    <a:lumOff val="15000"/>
                  </a:schemeClr>
                </a:solidFill>
              </a:rPr>
              <a:t>Interview</a:t>
            </a:r>
            <a:endParaRPr lang="en-NL" dirty="0">
              <a:solidFill>
                <a:schemeClr val="tx1">
                  <a:lumMod val="85000"/>
                  <a:lumOff val="15000"/>
                </a:schemeClr>
              </a:solidFill>
            </a:endParaRPr>
          </a:p>
        </p:txBody>
      </p:sp>
    </p:spTree>
    <p:extLst>
      <p:ext uri="{BB962C8B-B14F-4D97-AF65-F5344CB8AC3E}">
        <p14:creationId xmlns:p14="http://schemas.microsoft.com/office/powerpoint/2010/main" val="22722373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7" name="Rectangle 66">
            <a:extLst>
              <a:ext uri="{FF2B5EF4-FFF2-40B4-BE49-F238E27FC236}">
                <a16:creationId xmlns:a16="http://schemas.microsoft.com/office/drawing/2014/main" id="{61293230-B0F6-45B1-96D1-13D18E2429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Shape 68">
            <a:extLst>
              <a:ext uri="{FF2B5EF4-FFF2-40B4-BE49-F238E27FC236}">
                <a16:creationId xmlns:a16="http://schemas.microsoft.com/office/drawing/2014/main" id="{2B573B51-C170-49C0-A3D9-8D99730C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89924" y="2"/>
            <a:ext cx="7602076" cy="470844"/>
          </a:xfrm>
          <a:custGeom>
            <a:avLst/>
            <a:gdLst>
              <a:gd name="connsiteX0" fmla="*/ 9683888 w 9683888"/>
              <a:gd name="connsiteY0" fmla="*/ 0 h 743457"/>
              <a:gd name="connsiteX1" fmla="*/ 0 w 9683888"/>
              <a:gd name="connsiteY1" fmla="*/ 0 h 743457"/>
              <a:gd name="connsiteX2" fmla="*/ 0 w 9683888"/>
              <a:gd name="connsiteY2" fmla="*/ 365878 h 743457"/>
              <a:gd name="connsiteX3" fmla="*/ 11844 w 9683888"/>
              <a:gd name="connsiteY3" fmla="*/ 367909 h 743457"/>
              <a:gd name="connsiteX4" fmla="*/ 106208 w 9683888"/>
              <a:gd name="connsiteY4" fmla="*/ 385974 h 743457"/>
              <a:gd name="connsiteX5" fmla="*/ 183667 w 9683888"/>
              <a:gd name="connsiteY5" fmla="*/ 399162 h 743457"/>
              <a:gd name="connsiteX6" fmla="*/ 292430 w 9683888"/>
              <a:gd name="connsiteY6" fmla="*/ 390408 h 743457"/>
              <a:gd name="connsiteX7" fmla="*/ 386942 w 9683888"/>
              <a:gd name="connsiteY7" fmla="*/ 395582 h 743457"/>
              <a:gd name="connsiteX8" fmla="*/ 485751 w 9683888"/>
              <a:gd name="connsiteY8" fmla="*/ 408404 h 743457"/>
              <a:gd name="connsiteX9" fmla="*/ 604107 w 9683888"/>
              <a:gd name="connsiteY9" fmla="*/ 418647 h 743457"/>
              <a:gd name="connsiteX10" fmla="*/ 694081 w 9683888"/>
              <a:gd name="connsiteY10" fmla="*/ 449524 h 743457"/>
              <a:gd name="connsiteX11" fmla="*/ 762452 w 9683888"/>
              <a:gd name="connsiteY11" fmla="*/ 456090 h 743457"/>
              <a:gd name="connsiteX12" fmla="*/ 987872 w 9683888"/>
              <a:gd name="connsiteY12" fmla="*/ 481862 h 743457"/>
              <a:gd name="connsiteX13" fmla="*/ 1077163 w 9683888"/>
              <a:gd name="connsiteY13" fmla="*/ 524467 h 743457"/>
              <a:gd name="connsiteX14" fmla="*/ 1258716 w 9683888"/>
              <a:gd name="connsiteY14" fmla="*/ 587975 h 743457"/>
              <a:gd name="connsiteX15" fmla="*/ 1298056 w 9683888"/>
              <a:gd name="connsiteY15" fmla="*/ 595413 h 743457"/>
              <a:gd name="connsiteX16" fmla="*/ 1327017 w 9683888"/>
              <a:gd name="connsiteY16" fmla="*/ 617412 h 743457"/>
              <a:gd name="connsiteX17" fmla="*/ 1347909 w 9683888"/>
              <a:gd name="connsiteY17" fmla="*/ 620209 h 743457"/>
              <a:gd name="connsiteX18" fmla="*/ 1421792 w 9683888"/>
              <a:gd name="connsiteY18" fmla="*/ 626139 h 743457"/>
              <a:gd name="connsiteX19" fmla="*/ 1519789 w 9683888"/>
              <a:gd name="connsiteY19" fmla="*/ 645011 h 743457"/>
              <a:gd name="connsiteX20" fmla="*/ 1620886 w 9683888"/>
              <a:gd name="connsiteY20" fmla="*/ 687715 h 743457"/>
              <a:gd name="connsiteX21" fmla="*/ 1676745 w 9683888"/>
              <a:gd name="connsiteY21" fmla="*/ 690130 h 743457"/>
              <a:gd name="connsiteX22" fmla="*/ 1832228 w 9683888"/>
              <a:gd name="connsiteY22" fmla="*/ 690860 h 743457"/>
              <a:gd name="connsiteX23" fmla="*/ 1980464 w 9683888"/>
              <a:gd name="connsiteY23" fmla="*/ 704858 h 743457"/>
              <a:gd name="connsiteX24" fmla="*/ 2051150 w 9683888"/>
              <a:gd name="connsiteY24" fmla="*/ 711187 h 743457"/>
              <a:gd name="connsiteX25" fmla="*/ 2162824 w 9683888"/>
              <a:gd name="connsiteY25" fmla="*/ 709178 h 743457"/>
              <a:gd name="connsiteX26" fmla="*/ 2259859 w 9683888"/>
              <a:gd name="connsiteY26" fmla="*/ 718188 h 743457"/>
              <a:gd name="connsiteX27" fmla="*/ 2378290 w 9683888"/>
              <a:gd name="connsiteY27" fmla="*/ 738748 h 743457"/>
              <a:gd name="connsiteX28" fmla="*/ 2407828 w 9683888"/>
              <a:gd name="connsiteY28" fmla="*/ 743457 h 743457"/>
              <a:gd name="connsiteX29" fmla="*/ 2428936 w 9683888"/>
              <a:gd name="connsiteY29" fmla="*/ 734697 h 743457"/>
              <a:gd name="connsiteX30" fmla="*/ 2646106 w 9683888"/>
              <a:gd name="connsiteY30" fmla="*/ 660204 h 743457"/>
              <a:gd name="connsiteX31" fmla="*/ 2799920 w 9683888"/>
              <a:gd name="connsiteY31" fmla="*/ 630451 h 743457"/>
              <a:gd name="connsiteX32" fmla="*/ 2953556 w 9683888"/>
              <a:gd name="connsiteY32" fmla="*/ 607173 h 743457"/>
              <a:gd name="connsiteX33" fmla="*/ 3009839 w 9683888"/>
              <a:gd name="connsiteY33" fmla="*/ 601743 h 743457"/>
              <a:gd name="connsiteX34" fmla="*/ 3115016 w 9683888"/>
              <a:gd name="connsiteY34" fmla="*/ 584982 h 743457"/>
              <a:gd name="connsiteX35" fmla="*/ 3185844 w 9683888"/>
              <a:gd name="connsiteY35" fmla="*/ 595356 h 743457"/>
              <a:gd name="connsiteX36" fmla="*/ 3246013 w 9683888"/>
              <a:gd name="connsiteY36" fmla="*/ 592418 h 743457"/>
              <a:gd name="connsiteX37" fmla="*/ 3313565 w 9683888"/>
              <a:gd name="connsiteY37" fmla="*/ 574138 h 743457"/>
              <a:gd name="connsiteX38" fmla="*/ 3414143 w 9683888"/>
              <a:gd name="connsiteY38" fmla="*/ 553730 h 743457"/>
              <a:gd name="connsiteX39" fmla="*/ 3552895 w 9683888"/>
              <a:gd name="connsiteY39" fmla="*/ 548563 h 743457"/>
              <a:gd name="connsiteX40" fmla="*/ 3753012 w 9683888"/>
              <a:gd name="connsiteY40" fmla="*/ 599520 h 743457"/>
              <a:gd name="connsiteX41" fmla="*/ 3804392 w 9683888"/>
              <a:gd name="connsiteY41" fmla="*/ 604131 h 743457"/>
              <a:gd name="connsiteX42" fmla="*/ 3916696 w 9683888"/>
              <a:gd name="connsiteY42" fmla="*/ 606540 h 743457"/>
              <a:gd name="connsiteX43" fmla="*/ 4063849 w 9683888"/>
              <a:gd name="connsiteY43" fmla="*/ 604058 h 743457"/>
              <a:gd name="connsiteX44" fmla="*/ 4172179 w 9683888"/>
              <a:gd name="connsiteY44" fmla="*/ 592355 h 743457"/>
              <a:gd name="connsiteX45" fmla="*/ 4276294 w 9683888"/>
              <a:gd name="connsiteY45" fmla="*/ 587119 h 743457"/>
              <a:gd name="connsiteX46" fmla="*/ 4411090 w 9683888"/>
              <a:gd name="connsiteY46" fmla="*/ 575600 h 743457"/>
              <a:gd name="connsiteX47" fmla="*/ 4540465 w 9683888"/>
              <a:gd name="connsiteY47" fmla="*/ 567464 h 743457"/>
              <a:gd name="connsiteX48" fmla="*/ 4545352 w 9683888"/>
              <a:gd name="connsiteY48" fmla="*/ 555554 h 743457"/>
              <a:gd name="connsiteX49" fmla="*/ 4564014 w 9683888"/>
              <a:gd name="connsiteY49" fmla="*/ 553660 h 743457"/>
              <a:gd name="connsiteX50" fmla="*/ 4568602 w 9683888"/>
              <a:gd name="connsiteY50" fmla="*/ 550913 h 743457"/>
              <a:gd name="connsiteX51" fmla="*/ 4595289 w 9683888"/>
              <a:gd name="connsiteY51" fmla="*/ 537407 h 743457"/>
              <a:gd name="connsiteX52" fmla="*/ 4739026 w 9683888"/>
              <a:gd name="connsiteY52" fmla="*/ 532483 h 743457"/>
              <a:gd name="connsiteX53" fmla="*/ 5061335 w 9683888"/>
              <a:gd name="connsiteY53" fmla="*/ 545635 h 743457"/>
              <a:gd name="connsiteX54" fmla="*/ 5338634 w 9683888"/>
              <a:gd name="connsiteY54" fmla="*/ 595754 h 743457"/>
              <a:gd name="connsiteX55" fmla="*/ 5529430 w 9683888"/>
              <a:gd name="connsiteY55" fmla="*/ 606335 h 743457"/>
              <a:gd name="connsiteX56" fmla="*/ 5604039 w 9683888"/>
              <a:gd name="connsiteY56" fmla="*/ 607676 h 743457"/>
              <a:gd name="connsiteX57" fmla="*/ 5625281 w 9683888"/>
              <a:gd name="connsiteY57" fmla="*/ 617253 h 743457"/>
              <a:gd name="connsiteX58" fmla="*/ 5628138 w 9683888"/>
              <a:gd name="connsiteY58" fmla="*/ 615483 h 743457"/>
              <a:gd name="connsiteX59" fmla="*/ 5653593 w 9683888"/>
              <a:gd name="connsiteY59" fmla="*/ 617873 h 743457"/>
              <a:gd name="connsiteX60" fmla="*/ 5658658 w 9683888"/>
              <a:gd name="connsiteY60" fmla="*/ 624279 h 743457"/>
              <a:gd name="connsiteX61" fmla="*/ 5675963 w 9683888"/>
              <a:gd name="connsiteY61" fmla="*/ 627762 h 743457"/>
              <a:gd name="connsiteX62" fmla="*/ 5709625 w 9683888"/>
              <a:gd name="connsiteY62" fmla="*/ 639593 h 743457"/>
              <a:gd name="connsiteX63" fmla="*/ 5716324 w 9683888"/>
              <a:gd name="connsiteY63" fmla="*/ 637148 h 743457"/>
              <a:gd name="connsiteX64" fmla="*/ 5767720 w 9683888"/>
              <a:gd name="connsiteY64" fmla="*/ 647737 h 743457"/>
              <a:gd name="connsiteX65" fmla="*/ 5768619 w 9683888"/>
              <a:gd name="connsiteY65" fmla="*/ 645671 h 743457"/>
              <a:gd name="connsiteX66" fmla="*/ 5858696 w 9683888"/>
              <a:gd name="connsiteY66" fmla="*/ 628099 h 743457"/>
              <a:gd name="connsiteX67" fmla="*/ 5935260 w 9683888"/>
              <a:gd name="connsiteY67" fmla="*/ 596904 h 743457"/>
              <a:gd name="connsiteX68" fmla="*/ 5946176 w 9683888"/>
              <a:gd name="connsiteY68" fmla="*/ 597874 h 743457"/>
              <a:gd name="connsiteX69" fmla="*/ 5946447 w 9683888"/>
              <a:gd name="connsiteY69" fmla="*/ 597396 h 743457"/>
              <a:gd name="connsiteX70" fmla="*/ 5958069 w 9683888"/>
              <a:gd name="connsiteY70" fmla="*/ 597432 h 743457"/>
              <a:gd name="connsiteX71" fmla="*/ 5966081 w 9683888"/>
              <a:gd name="connsiteY71" fmla="*/ 599643 h 743457"/>
              <a:gd name="connsiteX72" fmla="*/ 5987259 w 9683888"/>
              <a:gd name="connsiteY72" fmla="*/ 601523 h 743457"/>
              <a:gd name="connsiteX73" fmla="*/ 5994905 w 9683888"/>
              <a:gd name="connsiteY73" fmla="*/ 598873 h 743457"/>
              <a:gd name="connsiteX74" fmla="*/ 6054803 w 9683888"/>
              <a:gd name="connsiteY74" fmla="*/ 541202 h 743457"/>
              <a:gd name="connsiteX75" fmla="*/ 6188672 w 9683888"/>
              <a:gd name="connsiteY75" fmla="*/ 496389 h 743457"/>
              <a:gd name="connsiteX76" fmla="*/ 6323280 w 9683888"/>
              <a:gd name="connsiteY76" fmla="*/ 458013 h 743457"/>
              <a:gd name="connsiteX77" fmla="*/ 6457257 w 9683888"/>
              <a:gd name="connsiteY77" fmla="*/ 414621 h 743457"/>
              <a:gd name="connsiteX78" fmla="*/ 6530019 w 9683888"/>
              <a:gd name="connsiteY78" fmla="*/ 423168 h 743457"/>
              <a:gd name="connsiteX79" fmla="*/ 6626800 w 9683888"/>
              <a:gd name="connsiteY79" fmla="*/ 375078 h 743457"/>
              <a:gd name="connsiteX80" fmla="*/ 6689231 w 9683888"/>
              <a:gd name="connsiteY80" fmla="*/ 353501 h 743457"/>
              <a:gd name="connsiteX81" fmla="*/ 6726440 w 9683888"/>
              <a:gd name="connsiteY81" fmla="*/ 340276 h 743457"/>
              <a:gd name="connsiteX82" fmla="*/ 6835228 w 9683888"/>
              <a:gd name="connsiteY82" fmla="*/ 329393 h 743457"/>
              <a:gd name="connsiteX83" fmla="*/ 7039363 w 9683888"/>
              <a:gd name="connsiteY83" fmla="*/ 370823 h 743457"/>
              <a:gd name="connsiteX84" fmla="*/ 7095156 w 9683888"/>
              <a:gd name="connsiteY84" fmla="*/ 366075 h 743457"/>
              <a:gd name="connsiteX85" fmla="*/ 7187061 w 9683888"/>
              <a:gd name="connsiteY85" fmla="*/ 383876 h 743457"/>
              <a:gd name="connsiteX86" fmla="*/ 7295039 w 9683888"/>
              <a:gd name="connsiteY86" fmla="*/ 355046 h 743457"/>
              <a:gd name="connsiteX87" fmla="*/ 7373651 w 9683888"/>
              <a:gd name="connsiteY87" fmla="*/ 322299 h 743457"/>
              <a:gd name="connsiteX88" fmla="*/ 7418964 w 9683888"/>
              <a:gd name="connsiteY88" fmla="*/ 308685 h 743457"/>
              <a:gd name="connsiteX89" fmla="*/ 7450568 w 9683888"/>
              <a:gd name="connsiteY89" fmla="*/ 293511 h 743457"/>
              <a:gd name="connsiteX90" fmla="*/ 7538380 w 9683888"/>
              <a:gd name="connsiteY90" fmla="*/ 283235 h 743457"/>
              <a:gd name="connsiteX91" fmla="*/ 7786348 w 9683888"/>
              <a:gd name="connsiteY91" fmla="*/ 225377 h 743457"/>
              <a:gd name="connsiteX92" fmla="*/ 7849534 w 9683888"/>
              <a:gd name="connsiteY92" fmla="*/ 245434 h 743457"/>
              <a:gd name="connsiteX93" fmla="*/ 7981165 w 9683888"/>
              <a:gd name="connsiteY93" fmla="*/ 222252 h 743457"/>
              <a:gd name="connsiteX94" fmla="*/ 8171882 w 9683888"/>
              <a:gd name="connsiteY94" fmla="*/ 222497 h 743457"/>
              <a:gd name="connsiteX95" fmla="*/ 8242270 w 9683888"/>
              <a:gd name="connsiteY95" fmla="*/ 180535 h 743457"/>
              <a:gd name="connsiteX96" fmla="*/ 8490152 w 9683888"/>
              <a:gd name="connsiteY96" fmla="*/ 209193 h 743457"/>
              <a:gd name="connsiteX97" fmla="*/ 8622272 w 9683888"/>
              <a:gd name="connsiteY97" fmla="*/ 188859 h 743457"/>
              <a:gd name="connsiteX98" fmla="*/ 8738606 w 9683888"/>
              <a:gd name="connsiteY98" fmla="*/ 208945 h 743457"/>
              <a:gd name="connsiteX99" fmla="*/ 8831307 w 9683888"/>
              <a:gd name="connsiteY99" fmla="*/ 207738 h 743457"/>
              <a:gd name="connsiteX100" fmla="*/ 8891432 w 9683888"/>
              <a:gd name="connsiteY100" fmla="*/ 184510 h 743457"/>
              <a:gd name="connsiteX101" fmla="*/ 8946980 w 9683888"/>
              <a:gd name="connsiteY101" fmla="*/ 145578 h 743457"/>
              <a:gd name="connsiteX102" fmla="*/ 9107760 w 9683888"/>
              <a:gd name="connsiteY102" fmla="*/ 128052 h 743457"/>
              <a:gd name="connsiteX103" fmla="*/ 9195623 w 9683888"/>
              <a:gd name="connsiteY103" fmla="*/ 100212 h 743457"/>
              <a:gd name="connsiteX104" fmla="*/ 9256898 w 9683888"/>
              <a:gd name="connsiteY104" fmla="*/ 73900 h 743457"/>
              <a:gd name="connsiteX105" fmla="*/ 9351740 w 9683888"/>
              <a:gd name="connsiteY105" fmla="*/ 80439 h 743457"/>
              <a:gd name="connsiteX106" fmla="*/ 9539796 w 9683888"/>
              <a:gd name="connsiteY106" fmla="*/ 87069 h 743457"/>
              <a:gd name="connsiteX107" fmla="*/ 9619109 w 9683888"/>
              <a:gd name="connsiteY107" fmla="*/ 39994 h 74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9683888" h="743457">
                <a:moveTo>
                  <a:pt x="9683888" y="0"/>
                </a:moveTo>
                <a:lnTo>
                  <a:pt x="0" y="0"/>
                </a:lnTo>
                <a:lnTo>
                  <a:pt x="0" y="365878"/>
                </a:lnTo>
                <a:lnTo>
                  <a:pt x="11844" y="367909"/>
                </a:lnTo>
                <a:cubicBezTo>
                  <a:pt x="50423" y="374387"/>
                  <a:pt x="87879" y="380746"/>
                  <a:pt x="106208" y="385974"/>
                </a:cubicBezTo>
                <a:cubicBezTo>
                  <a:pt x="119919" y="389979"/>
                  <a:pt x="149687" y="402128"/>
                  <a:pt x="183667" y="399162"/>
                </a:cubicBezTo>
                <a:cubicBezTo>
                  <a:pt x="228274" y="394575"/>
                  <a:pt x="256969" y="398315"/>
                  <a:pt x="292430" y="390408"/>
                </a:cubicBezTo>
                <a:cubicBezTo>
                  <a:pt x="325377" y="395694"/>
                  <a:pt x="374510" y="420053"/>
                  <a:pt x="386942" y="395582"/>
                </a:cubicBezTo>
                <a:cubicBezTo>
                  <a:pt x="400429" y="416427"/>
                  <a:pt x="451168" y="399411"/>
                  <a:pt x="485751" y="408404"/>
                </a:cubicBezTo>
                <a:cubicBezTo>
                  <a:pt x="520399" y="423586"/>
                  <a:pt x="570416" y="404235"/>
                  <a:pt x="604107" y="418647"/>
                </a:cubicBezTo>
                <a:cubicBezTo>
                  <a:pt x="633631" y="425521"/>
                  <a:pt x="672063" y="446364"/>
                  <a:pt x="694081" y="449524"/>
                </a:cubicBezTo>
                <a:cubicBezTo>
                  <a:pt x="700528" y="463278"/>
                  <a:pt x="713487" y="450700"/>
                  <a:pt x="762452" y="456090"/>
                </a:cubicBezTo>
                <a:cubicBezTo>
                  <a:pt x="811417" y="461479"/>
                  <a:pt x="935420" y="470466"/>
                  <a:pt x="987872" y="481862"/>
                </a:cubicBezTo>
                <a:cubicBezTo>
                  <a:pt x="1018493" y="475799"/>
                  <a:pt x="1019470" y="516810"/>
                  <a:pt x="1077163" y="524467"/>
                </a:cubicBezTo>
                <a:cubicBezTo>
                  <a:pt x="1124222" y="535807"/>
                  <a:pt x="1202940" y="574855"/>
                  <a:pt x="1258716" y="587975"/>
                </a:cubicBezTo>
                <a:cubicBezTo>
                  <a:pt x="1274181" y="586466"/>
                  <a:pt x="1286859" y="589632"/>
                  <a:pt x="1298056" y="595413"/>
                </a:cubicBezTo>
                <a:lnTo>
                  <a:pt x="1327017" y="617412"/>
                </a:lnTo>
                <a:lnTo>
                  <a:pt x="1347909" y="620209"/>
                </a:lnTo>
                <a:cubicBezTo>
                  <a:pt x="1377004" y="628445"/>
                  <a:pt x="1394712" y="616344"/>
                  <a:pt x="1421792" y="626139"/>
                </a:cubicBezTo>
                <a:cubicBezTo>
                  <a:pt x="1466260" y="647543"/>
                  <a:pt x="1506099" y="610975"/>
                  <a:pt x="1519789" y="645011"/>
                </a:cubicBezTo>
                <a:cubicBezTo>
                  <a:pt x="1556219" y="665699"/>
                  <a:pt x="1578776" y="668950"/>
                  <a:pt x="1620886" y="687715"/>
                </a:cubicBezTo>
                <a:cubicBezTo>
                  <a:pt x="1658228" y="693647"/>
                  <a:pt x="1636224" y="694371"/>
                  <a:pt x="1676745" y="690130"/>
                </a:cubicBezTo>
                <a:cubicBezTo>
                  <a:pt x="1713709" y="697532"/>
                  <a:pt x="1774627" y="701403"/>
                  <a:pt x="1832228" y="690860"/>
                </a:cubicBezTo>
                <a:cubicBezTo>
                  <a:pt x="1866586" y="689181"/>
                  <a:pt x="1949046" y="755765"/>
                  <a:pt x="1980464" y="704858"/>
                </a:cubicBezTo>
                <a:cubicBezTo>
                  <a:pt x="2001472" y="716610"/>
                  <a:pt x="2020758" y="710467"/>
                  <a:pt x="2051150" y="711187"/>
                </a:cubicBezTo>
                <a:cubicBezTo>
                  <a:pt x="2081543" y="711907"/>
                  <a:pt x="2117567" y="736153"/>
                  <a:pt x="2162824" y="709178"/>
                </a:cubicBezTo>
                <a:cubicBezTo>
                  <a:pt x="2219712" y="701824"/>
                  <a:pt x="2181421" y="742368"/>
                  <a:pt x="2259859" y="718188"/>
                </a:cubicBezTo>
                <a:cubicBezTo>
                  <a:pt x="2296623" y="733933"/>
                  <a:pt x="2337412" y="741012"/>
                  <a:pt x="2378290" y="738748"/>
                </a:cubicBezTo>
                <a:cubicBezTo>
                  <a:pt x="2380041" y="725410"/>
                  <a:pt x="2399659" y="741017"/>
                  <a:pt x="2407828" y="743457"/>
                </a:cubicBezTo>
                <a:cubicBezTo>
                  <a:pt x="2406113" y="735180"/>
                  <a:pt x="2421642" y="728742"/>
                  <a:pt x="2428936" y="734697"/>
                </a:cubicBezTo>
                <a:cubicBezTo>
                  <a:pt x="2468648" y="720822"/>
                  <a:pt x="2584275" y="677579"/>
                  <a:pt x="2646106" y="660204"/>
                </a:cubicBezTo>
                <a:cubicBezTo>
                  <a:pt x="2706894" y="652346"/>
                  <a:pt x="2738390" y="612318"/>
                  <a:pt x="2799920" y="630451"/>
                </a:cubicBezTo>
                <a:cubicBezTo>
                  <a:pt x="2856798" y="622940"/>
                  <a:pt x="2902940" y="602232"/>
                  <a:pt x="2953556" y="607173"/>
                </a:cubicBezTo>
                <a:cubicBezTo>
                  <a:pt x="2970626" y="593247"/>
                  <a:pt x="2988095" y="586399"/>
                  <a:pt x="3009839" y="601743"/>
                </a:cubicBezTo>
                <a:cubicBezTo>
                  <a:pt x="3046166" y="594868"/>
                  <a:pt x="3085682" y="586046"/>
                  <a:pt x="3115016" y="584982"/>
                </a:cubicBezTo>
                <a:cubicBezTo>
                  <a:pt x="3144992" y="587935"/>
                  <a:pt x="3158740" y="599045"/>
                  <a:pt x="3185844" y="595356"/>
                </a:cubicBezTo>
                <a:cubicBezTo>
                  <a:pt x="3209939" y="576197"/>
                  <a:pt x="3221731" y="614583"/>
                  <a:pt x="3246013" y="592418"/>
                </a:cubicBezTo>
                <a:cubicBezTo>
                  <a:pt x="3228976" y="565486"/>
                  <a:pt x="3320172" y="599686"/>
                  <a:pt x="3313565" y="574138"/>
                </a:cubicBezTo>
                <a:cubicBezTo>
                  <a:pt x="3341586" y="564515"/>
                  <a:pt x="3371901" y="555346"/>
                  <a:pt x="3414143" y="553730"/>
                </a:cubicBezTo>
                <a:cubicBezTo>
                  <a:pt x="3463229" y="557630"/>
                  <a:pt x="3476532" y="539673"/>
                  <a:pt x="3552895" y="548563"/>
                </a:cubicBezTo>
                <a:cubicBezTo>
                  <a:pt x="3620356" y="561042"/>
                  <a:pt x="3688830" y="574962"/>
                  <a:pt x="3753012" y="599520"/>
                </a:cubicBezTo>
                <a:cubicBezTo>
                  <a:pt x="3769580" y="615048"/>
                  <a:pt x="3777112" y="602961"/>
                  <a:pt x="3804392" y="604131"/>
                </a:cubicBezTo>
                <a:cubicBezTo>
                  <a:pt x="3831672" y="605301"/>
                  <a:pt x="3878076" y="605222"/>
                  <a:pt x="3916696" y="606540"/>
                </a:cubicBezTo>
                <a:cubicBezTo>
                  <a:pt x="3970533" y="603881"/>
                  <a:pt x="3981244" y="618066"/>
                  <a:pt x="4063849" y="604058"/>
                </a:cubicBezTo>
                <a:cubicBezTo>
                  <a:pt x="4074473" y="605185"/>
                  <a:pt x="4134611" y="589365"/>
                  <a:pt x="4172179" y="592355"/>
                </a:cubicBezTo>
                <a:cubicBezTo>
                  <a:pt x="4180554" y="576172"/>
                  <a:pt x="4255433" y="602075"/>
                  <a:pt x="4276294" y="587119"/>
                </a:cubicBezTo>
                <a:cubicBezTo>
                  <a:pt x="4326119" y="586973"/>
                  <a:pt x="4361692" y="573867"/>
                  <a:pt x="4411090" y="575600"/>
                </a:cubicBezTo>
                <a:cubicBezTo>
                  <a:pt x="4465125" y="575500"/>
                  <a:pt x="4518088" y="570805"/>
                  <a:pt x="4540465" y="567464"/>
                </a:cubicBezTo>
                <a:lnTo>
                  <a:pt x="4545352" y="555554"/>
                </a:lnTo>
                <a:lnTo>
                  <a:pt x="4564014" y="553660"/>
                </a:lnTo>
                <a:lnTo>
                  <a:pt x="4568602" y="550913"/>
                </a:lnTo>
                <a:cubicBezTo>
                  <a:pt x="4577353" y="545618"/>
                  <a:pt x="4586105" y="540734"/>
                  <a:pt x="4595289" y="537407"/>
                </a:cubicBezTo>
                <a:cubicBezTo>
                  <a:pt x="4623104" y="537511"/>
                  <a:pt x="4660764" y="533229"/>
                  <a:pt x="4739026" y="532483"/>
                </a:cubicBezTo>
                <a:cubicBezTo>
                  <a:pt x="4806238" y="527255"/>
                  <a:pt x="4944577" y="524439"/>
                  <a:pt x="5061335" y="545635"/>
                </a:cubicBezTo>
                <a:cubicBezTo>
                  <a:pt x="5167156" y="553533"/>
                  <a:pt x="5251789" y="586167"/>
                  <a:pt x="5338634" y="595754"/>
                </a:cubicBezTo>
                <a:cubicBezTo>
                  <a:pt x="5415763" y="589622"/>
                  <a:pt x="5434719" y="609365"/>
                  <a:pt x="5529430" y="606335"/>
                </a:cubicBezTo>
                <a:cubicBezTo>
                  <a:pt x="5534498" y="613561"/>
                  <a:pt x="5597157" y="603269"/>
                  <a:pt x="5604039" y="607676"/>
                </a:cubicBezTo>
                <a:lnTo>
                  <a:pt x="5625281" y="617253"/>
                </a:lnTo>
                <a:lnTo>
                  <a:pt x="5628138" y="615483"/>
                </a:lnTo>
                <a:cubicBezTo>
                  <a:pt x="5640641" y="612245"/>
                  <a:pt x="5648217" y="613966"/>
                  <a:pt x="5653593" y="617873"/>
                </a:cubicBezTo>
                <a:lnTo>
                  <a:pt x="5658658" y="624279"/>
                </a:lnTo>
                <a:lnTo>
                  <a:pt x="5675963" y="627762"/>
                </a:lnTo>
                <a:lnTo>
                  <a:pt x="5709625" y="639593"/>
                </a:lnTo>
                <a:lnTo>
                  <a:pt x="5716324" y="637148"/>
                </a:lnTo>
                <a:lnTo>
                  <a:pt x="5767720" y="647737"/>
                </a:lnTo>
                <a:lnTo>
                  <a:pt x="5768619" y="645671"/>
                </a:lnTo>
                <a:cubicBezTo>
                  <a:pt x="5776130" y="642927"/>
                  <a:pt x="5830922" y="636226"/>
                  <a:pt x="5858696" y="628099"/>
                </a:cubicBezTo>
                <a:lnTo>
                  <a:pt x="5935260" y="596904"/>
                </a:lnTo>
                <a:lnTo>
                  <a:pt x="5946176" y="597874"/>
                </a:lnTo>
                <a:lnTo>
                  <a:pt x="5946447" y="597396"/>
                </a:lnTo>
                <a:cubicBezTo>
                  <a:pt x="5948934" y="596546"/>
                  <a:pt x="5952567" y="596468"/>
                  <a:pt x="5958069" y="597432"/>
                </a:cubicBezTo>
                <a:lnTo>
                  <a:pt x="5966081" y="599643"/>
                </a:lnTo>
                <a:lnTo>
                  <a:pt x="5987259" y="601523"/>
                </a:lnTo>
                <a:lnTo>
                  <a:pt x="5994905" y="598873"/>
                </a:lnTo>
                <a:cubicBezTo>
                  <a:pt x="6020610" y="579716"/>
                  <a:pt x="6016968" y="560235"/>
                  <a:pt x="6054803" y="541202"/>
                </a:cubicBezTo>
                <a:cubicBezTo>
                  <a:pt x="6108247" y="527358"/>
                  <a:pt x="6130976" y="484538"/>
                  <a:pt x="6188672" y="496389"/>
                </a:cubicBezTo>
                <a:cubicBezTo>
                  <a:pt x="6238659" y="483279"/>
                  <a:pt x="6277194" y="458153"/>
                  <a:pt x="6323280" y="458013"/>
                </a:cubicBezTo>
                <a:cubicBezTo>
                  <a:pt x="6368044" y="444385"/>
                  <a:pt x="6422801" y="420428"/>
                  <a:pt x="6457257" y="414621"/>
                </a:cubicBezTo>
                <a:cubicBezTo>
                  <a:pt x="6483424" y="410645"/>
                  <a:pt x="6508964" y="423228"/>
                  <a:pt x="6530019" y="423168"/>
                </a:cubicBezTo>
                <a:cubicBezTo>
                  <a:pt x="6558276" y="416578"/>
                  <a:pt x="6600264" y="386690"/>
                  <a:pt x="6626800" y="375078"/>
                </a:cubicBezTo>
                <a:cubicBezTo>
                  <a:pt x="6664418" y="400828"/>
                  <a:pt x="6655535" y="354302"/>
                  <a:pt x="6689231" y="353501"/>
                </a:cubicBezTo>
                <a:cubicBezTo>
                  <a:pt x="6708837" y="361122"/>
                  <a:pt x="6719642" y="359485"/>
                  <a:pt x="6726440" y="340276"/>
                </a:cubicBezTo>
                <a:cubicBezTo>
                  <a:pt x="6818329" y="378763"/>
                  <a:pt x="6765502" y="328183"/>
                  <a:pt x="6835228" y="329393"/>
                </a:cubicBezTo>
                <a:cubicBezTo>
                  <a:pt x="6897464" y="335048"/>
                  <a:pt x="6962224" y="329085"/>
                  <a:pt x="7039363" y="370823"/>
                </a:cubicBezTo>
                <a:cubicBezTo>
                  <a:pt x="7056368" y="384567"/>
                  <a:pt x="7070539" y="363899"/>
                  <a:pt x="7095156" y="366075"/>
                </a:cubicBezTo>
                <a:cubicBezTo>
                  <a:pt x="7119772" y="368250"/>
                  <a:pt x="7153748" y="385714"/>
                  <a:pt x="7187061" y="383876"/>
                </a:cubicBezTo>
                <a:cubicBezTo>
                  <a:pt x="7242115" y="377604"/>
                  <a:pt x="7270954" y="334249"/>
                  <a:pt x="7295039" y="355046"/>
                </a:cubicBezTo>
                <a:cubicBezTo>
                  <a:pt x="7320104" y="344159"/>
                  <a:pt x="7343179" y="301443"/>
                  <a:pt x="7373651" y="322299"/>
                </a:cubicBezTo>
                <a:cubicBezTo>
                  <a:pt x="7367160" y="298575"/>
                  <a:pt x="7410095" y="329040"/>
                  <a:pt x="7418964" y="308685"/>
                </a:cubicBezTo>
                <a:cubicBezTo>
                  <a:pt x="7424243" y="291807"/>
                  <a:pt x="7438503" y="297117"/>
                  <a:pt x="7450568" y="293511"/>
                </a:cubicBezTo>
                <a:cubicBezTo>
                  <a:pt x="7461276" y="277652"/>
                  <a:pt x="7519437" y="275664"/>
                  <a:pt x="7538380" y="283235"/>
                </a:cubicBezTo>
                <a:cubicBezTo>
                  <a:pt x="7594343" y="271879"/>
                  <a:pt x="7734488" y="231676"/>
                  <a:pt x="7786348" y="225377"/>
                </a:cubicBezTo>
                <a:cubicBezTo>
                  <a:pt x="7797693" y="277094"/>
                  <a:pt x="7847327" y="236176"/>
                  <a:pt x="7849534" y="245434"/>
                </a:cubicBezTo>
                <a:cubicBezTo>
                  <a:pt x="7894253" y="231282"/>
                  <a:pt x="7937937" y="238796"/>
                  <a:pt x="7981165" y="222252"/>
                </a:cubicBezTo>
                <a:cubicBezTo>
                  <a:pt x="8066564" y="234459"/>
                  <a:pt x="8127007" y="235277"/>
                  <a:pt x="8171882" y="222497"/>
                </a:cubicBezTo>
                <a:cubicBezTo>
                  <a:pt x="8183092" y="205785"/>
                  <a:pt x="8217423" y="177145"/>
                  <a:pt x="8242270" y="180535"/>
                </a:cubicBezTo>
                <a:cubicBezTo>
                  <a:pt x="8294138" y="178846"/>
                  <a:pt x="8410926" y="208334"/>
                  <a:pt x="8490152" y="209193"/>
                </a:cubicBezTo>
                <a:cubicBezTo>
                  <a:pt x="8558493" y="195433"/>
                  <a:pt x="8564727" y="233466"/>
                  <a:pt x="8622272" y="188859"/>
                </a:cubicBezTo>
                <a:cubicBezTo>
                  <a:pt x="8659556" y="191317"/>
                  <a:pt x="8666988" y="178214"/>
                  <a:pt x="8738606" y="208945"/>
                </a:cubicBezTo>
                <a:cubicBezTo>
                  <a:pt x="8769507" y="208543"/>
                  <a:pt x="8800406" y="224019"/>
                  <a:pt x="8831307" y="207738"/>
                </a:cubicBezTo>
                <a:cubicBezTo>
                  <a:pt x="8836477" y="191612"/>
                  <a:pt x="8870109" y="182455"/>
                  <a:pt x="8891432" y="184510"/>
                </a:cubicBezTo>
                <a:cubicBezTo>
                  <a:pt x="8876795" y="135260"/>
                  <a:pt x="8938553" y="173381"/>
                  <a:pt x="8946980" y="145578"/>
                </a:cubicBezTo>
                <a:cubicBezTo>
                  <a:pt x="9010957" y="156064"/>
                  <a:pt x="9046552" y="157746"/>
                  <a:pt x="9107760" y="128052"/>
                </a:cubicBezTo>
                <a:cubicBezTo>
                  <a:pt x="9135191" y="151813"/>
                  <a:pt x="9184204" y="114911"/>
                  <a:pt x="9195623" y="100212"/>
                </a:cubicBezTo>
                <a:cubicBezTo>
                  <a:pt x="9222736" y="85917"/>
                  <a:pt x="9230892" y="98248"/>
                  <a:pt x="9256898" y="73900"/>
                </a:cubicBezTo>
                <a:cubicBezTo>
                  <a:pt x="9276443" y="63724"/>
                  <a:pt x="9334001" y="80454"/>
                  <a:pt x="9351740" y="80439"/>
                </a:cubicBezTo>
                <a:cubicBezTo>
                  <a:pt x="9398889" y="82633"/>
                  <a:pt x="9473718" y="102566"/>
                  <a:pt x="9539796" y="87069"/>
                </a:cubicBezTo>
                <a:cubicBezTo>
                  <a:pt x="9565852" y="70987"/>
                  <a:pt x="9591569" y="56211"/>
                  <a:pt x="9619109" y="39994"/>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1" name="Freeform: Shape 70">
            <a:extLst>
              <a:ext uri="{FF2B5EF4-FFF2-40B4-BE49-F238E27FC236}">
                <a16:creationId xmlns:a16="http://schemas.microsoft.com/office/drawing/2014/main" id="{CC7BCC73-A901-44EB-B0E7-879E19267A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779827"/>
            <a:ext cx="10680562" cy="1078174"/>
          </a:xfrm>
          <a:custGeom>
            <a:avLst/>
            <a:gdLst>
              <a:gd name="connsiteX0" fmla="*/ 3617689 w 10680562"/>
              <a:gd name="connsiteY0" fmla="*/ 0 h 1605023"/>
              <a:gd name="connsiteX1" fmla="*/ 3635901 w 10680562"/>
              <a:gd name="connsiteY1" fmla="*/ 7738 h 1605023"/>
              <a:gd name="connsiteX2" fmla="*/ 3690891 w 10680562"/>
              <a:gd name="connsiteY2" fmla="*/ 7049 h 1605023"/>
              <a:gd name="connsiteX3" fmla="*/ 3832247 w 10680562"/>
              <a:gd name="connsiteY3" fmla="*/ 13937 h 1605023"/>
              <a:gd name="connsiteX4" fmla="*/ 3999111 w 10680562"/>
              <a:gd name="connsiteY4" fmla="*/ 44624 h 1605023"/>
              <a:gd name="connsiteX5" fmla="*/ 4034676 w 10680562"/>
              <a:gd name="connsiteY5" fmla="*/ 48775 h 1605023"/>
              <a:gd name="connsiteX6" fmla="*/ 4065394 w 10680562"/>
              <a:gd name="connsiteY6" fmla="*/ 42879 h 1605023"/>
              <a:gd name="connsiteX7" fmla="*/ 4072648 w 10680562"/>
              <a:gd name="connsiteY7" fmla="*/ 33262 h 1605023"/>
              <a:gd name="connsiteX8" fmla="*/ 4092232 w 10680562"/>
              <a:gd name="connsiteY8" fmla="*/ 34026 h 1605023"/>
              <a:gd name="connsiteX9" fmla="*/ 4097470 w 10680562"/>
              <a:gd name="connsiteY9" fmla="*/ 32252 h 1605023"/>
              <a:gd name="connsiteX10" fmla="*/ 4127488 w 10680562"/>
              <a:gd name="connsiteY10" fmla="*/ 24056 h 1605023"/>
              <a:gd name="connsiteX11" fmla="*/ 4190803 w 10680562"/>
              <a:gd name="connsiteY11" fmla="*/ 55685 h 1605023"/>
              <a:gd name="connsiteX12" fmla="*/ 4269333 w 10680562"/>
              <a:gd name="connsiteY12" fmla="*/ 54186 h 1605023"/>
              <a:gd name="connsiteX13" fmla="*/ 4481486 w 10680562"/>
              <a:gd name="connsiteY13" fmla="*/ 116915 h 1605023"/>
              <a:gd name="connsiteX14" fmla="*/ 4651418 w 10680562"/>
              <a:gd name="connsiteY14" fmla="*/ 150071 h 1605023"/>
              <a:gd name="connsiteX15" fmla="*/ 4863575 w 10680562"/>
              <a:gd name="connsiteY15" fmla="*/ 175458 h 1605023"/>
              <a:gd name="connsiteX16" fmla="*/ 5013635 w 10680562"/>
              <a:gd name="connsiteY16" fmla="*/ 213928 h 1605023"/>
              <a:gd name="connsiteX17" fmla="*/ 5203044 w 10680562"/>
              <a:gd name="connsiteY17" fmla="*/ 228946 h 1605023"/>
              <a:gd name="connsiteX18" fmla="*/ 5207070 w 10680562"/>
              <a:gd name="connsiteY18" fmla="*/ 235105 h 1605023"/>
              <a:gd name="connsiteX19" fmla="*/ 5224253 w 10680562"/>
              <a:gd name="connsiteY19" fmla="*/ 240320 h 1605023"/>
              <a:gd name="connsiteX20" fmla="*/ 5256736 w 10680562"/>
              <a:gd name="connsiteY20" fmla="*/ 254811 h 1605023"/>
              <a:gd name="connsiteX21" fmla="*/ 5264095 w 10680562"/>
              <a:gd name="connsiteY21" fmla="*/ 253567 h 1605023"/>
              <a:gd name="connsiteX22" fmla="*/ 5315084 w 10680562"/>
              <a:gd name="connsiteY22" fmla="*/ 269264 h 1605023"/>
              <a:gd name="connsiteX23" fmla="*/ 5316393 w 10680562"/>
              <a:gd name="connsiteY23" fmla="*/ 267603 h 1605023"/>
              <a:gd name="connsiteX24" fmla="*/ 5333427 w 10680562"/>
              <a:gd name="connsiteY24" fmla="*/ 263823 h 1605023"/>
              <a:gd name="connsiteX25" fmla="*/ 5364589 w 10680562"/>
              <a:gd name="connsiteY25" fmla="*/ 260882 h 1605023"/>
              <a:gd name="connsiteX26" fmla="*/ 5443973 w 10680562"/>
              <a:gd name="connsiteY26" fmla="*/ 230866 h 1605023"/>
              <a:gd name="connsiteX27" fmla="*/ 5497201 w 10680562"/>
              <a:gd name="connsiteY27" fmla="*/ 247023 h 1605023"/>
              <a:gd name="connsiteX28" fmla="*/ 5508269 w 10680562"/>
              <a:gd name="connsiteY28" fmla="*/ 249256 h 1605023"/>
              <a:gd name="connsiteX29" fmla="*/ 5508636 w 10680562"/>
              <a:gd name="connsiteY29" fmla="*/ 248880 h 1605023"/>
              <a:gd name="connsiteX30" fmla="*/ 5520606 w 10680562"/>
              <a:gd name="connsiteY30" fmla="*/ 250400 h 1605023"/>
              <a:gd name="connsiteX31" fmla="*/ 5528451 w 10680562"/>
              <a:gd name="connsiteY31" fmla="*/ 253330 h 1605023"/>
              <a:gd name="connsiteX32" fmla="*/ 5549923 w 10680562"/>
              <a:gd name="connsiteY32" fmla="*/ 257662 h 1605023"/>
              <a:gd name="connsiteX33" fmla="*/ 5558295 w 10680562"/>
              <a:gd name="connsiteY33" fmla="*/ 256364 h 1605023"/>
              <a:gd name="connsiteX34" fmla="*/ 5664799 w 10680562"/>
              <a:gd name="connsiteY34" fmla="*/ 278924 h 1605023"/>
              <a:gd name="connsiteX35" fmla="*/ 5796160 w 10680562"/>
              <a:gd name="connsiteY35" fmla="*/ 307979 h 1605023"/>
              <a:gd name="connsiteX36" fmla="*/ 5897647 w 10680562"/>
              <a:gd name="connsiteY36" fmla="*/ 339431 h 1605023"/>
              <a:gd name="connsiteX37" fmla="*/ 5978838 w 10680562"/>
              <a:gd name="connsiteY37" fmla="*/ 367970 h 1605023"/>
              <a:gd name="connsiteX38" fmla="*/ 6050367 w 10680562"/>
              <a:gd name="connsiteY38" fmla="*/ 386341 h 1605023"/>
              <a:gd name="connsiteX39" fmla="*/ 6140609 w 10680562"/>
              <a:gd name="connsiteY39" fmla="*/ 385135 h 1605023"/>
              <a:gd name="connsiteX40" fmla="*/ 6302950 w 10680562"/>
              <a:gd name="connsiteY40" fmla="*/ 448183 h 1605023"/>
              <a:gd name="connsiteX41" fmla="*/ 6308533 w 10680562"/>
              <a:gd name="connsiteY41" fmla="*/ 448551 h 1605023"/>
              <a:gd name="connsiteX42" fmla="*/ 6340278 w 10680562"/>
              <a:gd name="connsiteY42" fmla="*/ 468555 h 1605023"/>
              <a:gd name="connsiteX43" fmla="*/ 6341685 w 10680562"/>
              <a:gd name="connsiteY43" fmla="*/ 467587 h 1605023"/>
              <a:gd name="connsiteX44" fmla="*/ 6354862 w 10680562"/>
              <a:gd name="connsiteY44" fmla="*/ 467794 h 1605023"/>
              <a:gd name="connsiteX45" fmla="*/ 6377840 w 10680562"/>
              <a:gd name="connsiteY45" fmla="*/ 471024 h 1605023"/>
              <a:gd name="connsiteX46" fmla="*/ 6442804 w 10680562"/>
              <a:gd name="connsiteY46" fmla="*/ 463091 h 1605023"/>
              <a:gd name="connsiteX47" fmla="*/ 6476009 w 10680562"/>
              <a:gd name="connsiteY47" fmla="*/ 483807 h 1605023"/>
              <a:gd name="connsiteX48" fmla="*/ 6483237 w 10680562"/>
              <a:gd name="connsiteY48" fmla="*/ 487308 h 1605023"/>
              <a:gd name="connsiteX49" fmla="*/ 6483605 w 10680562"/>
              <a:gd name="connsiteY49" fmla="*/ 487102 h 1605023"/>
              <a:gd name="connsiteX50" fmla="*/ 6491673 w 10680562"/>
              <a:gd name="connsiteY50" fmla="*/ 490243 h 1605023"/>
              <a:gd name="connsiteX51" fmla="*/ 6496411 w 10680562"/>
              <a:gd name="connsiteY51" fmla="*/ 493689 h 1605023"/>
              <a:gd name="connsiteX52" fmla="*/ 6510429 w 10680562"/>
              <a:gd name="connsiteY52" fmla="*/ 500479 h 1605023"/>
              <a:gd name="connsiteX53" fmla="*/ 6516750 w 10680562"/>
              <a:gd name="connsiteY53" fmla="*/ 500983 h 1605023"/>
              <a:gd name="connsiteX54" fmla="*/ 6580199 w 10680562"/>
              <a:gd name="connsiteY54" fmla="*/ 483318 h 1605023"/>
              <a:gd name="connsiteX55" fmla="*/ 6690237 w 10680562"/>
              <a:gd name="connsiteY55" fmla="*/ 493051 h 1605023"/>
              <a:gd name="connsiteX56" fmla="*/ 6798356 w 10680562"/>
              <a:gd name="connsiteY56" fmla="*/ 506748 h 1605023"/>
              <a:gd name="connsiteX57" fmla="*/ 6837102 w 10680562"/>
              <a:gd name="connsiteY57" fmla="*/ 513677 h 1605023"/>
              <a:gd name="connsiteX58" fmla="*/ 6907934 w 10680562"/>
              <a:gd name="connsiteY58" fmla="*/ 517339 h 1605023"/>
              <a:gd name="connsiteX59" fmla="*/ 6941474 w 10680562"/>
              <a:gd name="connsiteY59" fmla="*/ 513632 h 1605023"/>
              <a:gd name="connsiteX60" fmla="*/ 6942754 w 10680562"/>
              <a:gd name="connsiteY60" fmla="*/ 514394 h 1605023"/>
              <a:gd name="connsiteX61" fmla="*/ 6946363 w 10680562"/>
              <a:gd name="connsiteY61" fmla="*/ 511066 h 1605023"/>
              <a:gd name="connsiteX62" fmla="*/ 6952592 w 10680562"/>
              <a:gd name="connsiteY62" fmla="*/ 510252 h 1605023"/>
              <a:gd name="connsiteX63" fmla="*/ 6968398 w 10680562"/>
              <a:gd name="connsiteY63" fmla="*/ 513946 h 1605023"/>
              <a:gd name="connsiteX64" fmla="*/ 6974142 w 10680562"/>
              <a:gd name="connsiteY64" fmla="*/ 516310 h 1605023"/>
              <a:gd name="connsiteX65" fmla="*/ 6982971 w 10680562"/>
              <a:gd name="connsiteY65" fmla="*/ 517694 h 1605023"/>
              <a:gd name="connsiteX66" fmla="*/ 6983252 w 10680562"/>
              <a:gd name="connsiteY66" fmla="*/ 517416 h 1605023"/>
              <a:gd name="connsiteX67" fmla="*/ 6991400 w 10680562"/>
              <a:gd name="connsiteY67" fmla="*/ 519321 h 1605023"/>
              <a:gd name="connsiteX68" fmla="*/ 7030460 w 10680562"/>
              <a:gd name="connsiteY68" fmla="*/ 532556 h 1605023"/>
              <a:gd name="connsiteX69" fmla="*/ 7089916 w 10680562"/>
              <a:gd name="connsiteY69" fmla="*/ 511503 h 1605023"/>
              <a:gd name="connsiteX70" fmla="*/ 7113059 w 10680562"/>
              <a:gd name="connsiteY70" fmla="*/ 509904 h 1605023"/>
              <a:gd name="connsiteX71" fmla="*/ 7125755 w 10680562"/>
              <a:gd name="connsiteY71" fmla="*/ 507393 h 1605023"/>
              <a:gd name="connsiteX72" fmla="*/ 7126765 w 10680562"/>
              <a:gd name="connsiteY72" fmla="*/ 506166 h 1605023"/>
              <a:gd name="connsiteX73" fmla="*/ 7164175 w 10680562"/>
              <a:gd name="connsiteY73" fmla="*/ 519011 h 1605023"/>
              <a:gd name="connsiteX74" fmla="*/ 7169654 w 10680562"/>
              <a:gd name="connsiteY74" fmla="*/ 518219 h 1605023"/>
              <a:gd name="connsiteX75" fmla="*/ 7193386 w 10680562"/>
              <a:gd name="connsiteY75" fmla="*/ 529788 h 1605023"/>
              <a:gd name="connsiteX76" fmla="*/ 7205997 w 10680562"/>
              <a:gd name="connsiteY76" fmla="*/ 534060 h 1605023"/>
              <a:gd name="connsiteX77" fmla="*/ 7208842 w 10680562"/>
              <a:gd name="connsiteY77" fmla="*/ 538783 h 1605023"/>
              <a:gd name="connsiteX78" fmla="*/ 7227817 w 10680562"/>
              <a:gd name="connsiteY78" fmla="*/ 543304 h 1605023"/>
              <a:gd name="connsiteX79" fmla="*/ 7230267 w 10680562"/>
              <a:gd name="connsiteY79" fmla="*/ 542497 h 1605023"/>
              <a:gd name="connsiteX80" fmla="*/ 7244913 w 10680562"/>
              <a:gd name="connsiteY80" fmla="*/ 551160 h 1605023"/>
              <a:gd name="connsiteX81" fmla="*/ 7255970 w 10680562"/>
              <a:gd name="connsiteY81" fmla="*/ 564383 h 1605023"/>
              <a:gd name="connsiteX82" fmla="*/ 7421156 w 10680562"/>
              <a:gd name="connsiteY82" fmla="*/ 584155 h 1605023"/>
              <a:gd name="connsiteX83" fmla="*/ 7553166 w 10680562"/>
              <a:gd name="connsiteY83" fmla="*/ 653085 h 1605023"/>
              <a:gd name="connsiteX84" fmla="*/ 7643092 w 10680562"/>
              <a:gd name="connsiteY84" fmla="*/ 662482 h 1605023"/>
              <a:gd name="connsiteX85" fmla="*/ 7896429 w 10680562"/>
              <a:gd name="connsiteY85" fmla="*/ 689054 h 1605023"/>
              <a:gd name="connsiteX86" fmla="*/ 7954620 w 10680562"/>
              <a:gd name="connsiteY86" fmla="*/ 689481 h 1605023"/>
              <a:gd name="connsiteX87" fmla="*/ 8000803 w 10680562"/>
              <a:gd name="connsiteY87" fmla="*/ 714583 h 1605023"/>
              <a:gd name="connsiteX88" fmla="*/ 8023216 w 10680562"/>
              <a:gd name="connsiteY88" fmla="*/ 709000 h 1605023"/>
              <a:gd name="connsiteX89" fmla="*/ 8027136 w 10680562"/>
              <a:gd name="connsiteY89" fmla="*/ 707765 h 1605023"/>
              <a:gd name="connsiteX90" fmla="*/ 8041622 w 10680562"/>
              <a:gd name="connsiteY90" fmla="*/ 708731 h 1605023"/>
              <a:gd name="connsiteX91" fmla="*/ 8047209 w 10680562"/>
              <a:gd name="connsiteY91" fmla="*/ 701624 h 1605023"/>
              <a:gd name="connsiteX92" fmla="*/ 8070088 w 10680562"/>
              <a:gd name="connsiteY92" fmla="*/ 697789 h 1605023"/>
              <a:gd name="connsiteX93" fmla="*/ 8096332 w 10680562"/>
              <a:gd name="connsiteY93" fmla="*/ 701624 h 1605023"/>
              <a:gd name="connsiteX94" fmla="*/ 8219225 w 10680562"/>
              <a:gd name="connsiteY94" fmla="*/ 728069 h 1605023"/>
              <a:gd name="connsiteX95" fmla="*/ 8293793 w 10680562"/>
              <a:gd name="connsiteY95" fmla="*/ 739200 h 1605023"/>
              <a:gd name="connsiteX96" fmla="*/ 8323753 w 10680562"/>
              <a:gd name="connsiteY96" fmla="*/ 736063 h 1605023"/>
              <a:gd name="connsiteX97" fmla="*/ 8364496 w 10680562"/>
              <a:gd name="connsiteY97" fmla="*/ 736635 h 1605023"/>
              <a:gd name="connsiteX98" fmla="*/ 8437662 w 10680562"/>
              <a:gd name="connsiteY98" fmla="*/ 731942 h 1605023"/>
              <a:gd name="connsiteX99" fmla="*/ 8533764 w 10680562"/>
              <a:gd name="connsiteY99" fmla="*/ 735554 h 1605023"/>
              <a:gd name="connsiteX100" fmla="*/ 8596769 w 10680562"/>
              <a:gd name="connsiteY100" fmla="*/ 769632 h 1605023"/>
              <a:gd name="connsiteX101" fmla="*/ 8604035 w 10680562"/>
              <a:gd name="connsiteY101" fmla="*/ 764982 h 1605023"/>
              <a:gd name="connsiteX102" fmla="*/ 8650929 w 10680562"/>
              <a:gd name="connsiteY102" fmla="*/ 773164 h 1605023"/>
              <a:gd name="connsiteX103" fmla="*/ 8806497 w 10680562"/>
              <a:gd name="connsiteY103" fmla="*/ 839707 h 1605023"/>
              <a:gd name="connsiteX104" fmla="*/ 8898377 w 10680562"/>
              <a:gd name="connsiteY104" fmla="*/ 854651 h 1605023"/>
              <a:gd name="connsiteX105" fmla="*/ 8932389 w 10680562"/>
              <a:gd name="connsiteY105" fmla="*/ 853846 h 1605023"/>
              <a:gd name="connsiteX106" fmla="*/ 8989288 w 10680562"/>
              <a:gd name="connsiteY106" fmla="*/ 852877 h 1605023"/>
              <a:gd name="connsiteX107" fmla="*/ 9035275 w 10680562"/>
              <a:gd name="connsiteY107" fmla="*/ 837110 h 1605023"/>
              <a:gd name="connsiteX108" fmla="*/ 9138626 w 10680562"/>
              <a:gd name="connsiteY108" fmla="*/ 862106 h 1605023"/>
              <a:gd name="connsiteX109" fmla="*/ 9216298 w 10680562"/>
              <a:gd name="connsiteY109" fmla="*/ 858754 h 1605023"/>
              <a:gd name="connsiteX110" fmla="*/ 9259941 w 10680562"/>
              <a:gd name="connsiteY110" fmla="*/ 861843 h 1605023"/>
              <a:gd name="connsiteX111" fmla="*/ 9380407 w 10680562"/>
              <a:gd name="connsiteY111" fmla="*/ 864825 h 1605023"/>
              <a:gd name="connsiteX112" fmla="*/ 9490772 w 10680562"/>
              <a:gd name="connsiteY112" fmla="*/ 901190 h 1605023"/>
              <a:gd name="connsiteX113" fmla="*/ 9584982 w 10680562"/>
              <a:gd name="connsiteY113" fmla="*/ 935980 h 1605023"/>
              <a:gd name="connsiteX114" fmla="*/ 9759797 w 10680562"/>
              <a:gd name="connsiteY114" fmla="*/ 1010923 h 1605023"/>
              <a:gd name="connsiteX115" fmla="*/ 9834455 w 10680562"/>
              <a:gd name="connsiteY115" fmla="*/ 1082908 h 1605023"/>
              <a:gd name="connsiteX116" fmla="*/ 9939504 w 10680562"/>
              <a:gd name="connsiteY116" fmla="*/ 1110614 h 1605023"/>
              <a:gd name="connsiteX117" fmla="*/ 10077001 w 10680562"/>
              <a:gd name="connsiteY117" fmla="*/ 1160906 h 1605023"/>
              <a:gd name="connsiteX118" fmla="*/ 10178431 w 10680562"/>
              <a:gd name="connsiteY118" fmla="*/ 1244920 h 1605023"/>
              <a:gd name="connsiteX119" fmla="*/ 10248658 w 10680562"/>
              <a:gd name="connsiteY119" fmla="*/ 1309335 h 1605023"/>
              <a:gd name="connsiteX120" fmla="*/ 10414709 w 10680562"/>
              <a:gd name="connsiteY120" fmla="*/ 1388645 h 1605023"/>
              <a:gd name="connsiteX121" fmla="*/ 10592469 w 10680562"/>
              <a:gd name="connsiteY121" fmla="*/ 1543828 h 1605023"/>
              <a:gd name="connsiteX122" fmla="*/ 10674941 w 10680562"/>
              <a:gd name="connsiteY122" fmla="*/ 1597388 h 1605023"/>
              <a:gd name="connsiteX123" fmla="*/ 10680562 w 10680562"/>
              <a:gd name="connsiteY123" fmla="*/ 1605023 h 1605023"/>
              <a:gd name="connsiteX124" fmla="*/ 0 w 10680562"/>
              <a:gd name="connsiteY124" fmla="*/ 1605023 h 1605023"/>
              <a:gd name="connsiteX125" fmla="*/ 0 w 10680562"/>
              <a:gd name="connsiteY125" fmla="*/ 415048 h 1605023"/>
              <a:gd name="connsiteX126" fmla="*/ 9656 w 10680562"/>
              <a:gd name="connsiteY126" fmla="*/ 416044 h 1605023"/>
              <a:gd name="connsiteX127" fmla="*/ 179196 w 10680562"/>
              <a:gd name="connsiteY127" fmla="*/ 423071 h 1605023"/>
              <a:gd name="connsiteX128" fmla="*/ 250912 w 10680562"/>
              <a:gd name="connsiteY128" fmla="*/ 408617 h 1605023"/>
              <a:gd name="connsiteX129" fmla="*/ 291375 w 10680562"/>
              <a:gd name="connsiteY129" fmla="*/ 403710 h 1605023"/>
              <a:gd name="connsiteX130" fmla="*/ 320542 w 10680562"/>
              <a:gd name="connsiteY130" fmla="*/ 396592 h 1605023"/>
              <a:gd name="connsiteX131" fmla="*/ 522426 w 10680562"/>
              <a:gd name="connsiteY131" fmla="*/ 407158 h 1605023"/>
              <a:gd name="connsiteX132" fmla="*/ 549068 w 10680562"/>
              <a:gd name="connsiteY132" fmla="*/ 407418 h 1605023"/>
              <a:gd name="connsiteX133" fmla="*/ 571100 w 10680562"/>
              <a:gd name="connsiteY133" fmla="*/ 400562 h 1605023"/>
              <a:gd name="connsiteX134" fmla="*/ 575457 w 10680562"/>
              <a:gd name="connsiteY134" fmla="*/ 392801 h 1605023"/>
              <a:gd name="connsiteX135" fmla="*/ 589968 w 10680562"/>
              <a:gd name="connsiteY135" fmla="*/ 391807 h 1605023"/>
              <a:gd name="connsiteX136" fmla="*/ 593649 w 10680562"/>
              <a:gd name="connsiteY136" fmla="*/ 390062 h 1605023"/>
              <a:gd name="connsiteX137" fmla="*/ 614928 w 10680562"/>
              <a:gd name="connsiteY137" fmla="*/ 381544 h 1605023"/>
              <a:gd name="connsiteX138" fmla="*/ 722580 w 10680562"/>
              <a:gd name="connsiteY138" fmla="*/ 392722 h 1605023"/>
              <a:gd name="connsiteX139" fmla="*/ 946884 w 10680562"/>
              <a:gd name="connsiteY139" fmla="*/ 411854 h 1605023"/>
              <a:gd name="connsiteX140" fmla="*/ 1210905 w 10680562"/>
              <a:gd name="connsiteY140" fmla="*/ 432414 h 1605023"/>
              <a:gd name="connsiteX141" fmla="*/ 1377854 w 10680562"/>
              <a:gd name="connsiteY141" fmla="*/ 429745 h 1605023"/>
              <a:gd name="connsiteX142" fmla="*/ 1391004 w 10680562"/>
              <a:gd name="connsiteY142" fmla="*/ 441307 h 1605023"/>
              <a:gd name="connsiteX143" fmla="*/ 1406953 w 10680562"/>
              <a:gd name="connsiteY143" fmla="*/ 447889 h 1605023"/>
              <a:gd name="connsiteX144" fmla="*/ 1409246 w 10680562"/>
              <a:gd name="connsiteY144" fmla="*/ 446765 h 1605023"/>
              <a:gd name="connsiteX145" fmla="*/ 1428800 w 10680562"/>
              <a:gd name="connsiteY145" fmla="*/ 448677 h 1605023"/>
              <a:gd name="connsiteX146" fmla="*/ 1432402 w 10680562"/>
              <a:gd name="connsiteY146" fmla="*/ 452956 h 1605023"/>
              <a:gd name="connsiteX147" fmla="*/ 1606578 w 10680562"/>
              <a:gd name="connsiteY147" fmla="*/ 430870 h 1605023"/>
              <a:gd name="connsiteX148" fmla="*/ 1647476 w 10680562"/>
              <a:gd name="connsiteY148" fmla="*/ 438687 h 1605023"/>
              <a:gd name="connsiteX149" fmla="*/ 1655866 w 10680562"/>
              <a:gd name="connsiteY149" fmla="*/ 439472 h 1605023"/>
              <a:gd name="connsiteX150" fmla="*/ 1656096 w 10680562"/>
              <a:gd name="connsiteY150" fmla="*/ 439162 h 1605023"/>
              <a:gd name="connsiteX151" fmla="*/ 1670708 w 10680562"/>
              <a:gd name="connsiteY151" fmla="*/ 412530 h 1605023"/>
              <a:gd name="connsiteX152" fmla="*/ 1737953 w 10680562"/>
              <a:gd name="connsiteY152" fmla="*/ 399496 h 1605023"/>
              <a:gd name="connsiteX153" fmla="*/ 1848192 w 10680562"/>
              <a:gd name="connsiteY153" fmla="*/ 376032 h 1605023"/>
              <a:gd name="connsiteX154" fmla="*/ 1954077 w 10680562"/>
              <a:gd name="connsiteY154" fmla="*/ 352621 h 1605023"/>
              <a:gd name="connsiteX155" fmla="*/ 1993047 w 10680562"/>
              <a:gd name="connsiteY155" fmla="*/ 346068 h 1605023"/>
              <a:gd name="connsiteX156" fmla="*/ 2059719 w 10680562"/>
              <a:gd name="connsiteY156" fmla="*/ 325903 h 1605023"/>
              <a:gd name="connsiteX157" fmla="*/ 2088528 w 10680562"/>
              <a:gd name="connsiteY157" fmla="*/ 311409 h 1605023"/>
              <a:gd name="connsiteX158" fmla="*/ 2090087 w 10680562"/>
              <a:gd name="connsiteY158" fmla="*/ 311676 h 1605023"/>
              <a:gd name="connsiteX159" fmla="*/ 2091700 w 10680562"/>
              <a:gd name="connsiteY159" fmla="*/ 307455 h 1605023"/>
              <a:gd name="connsiteX160" fmla="*/ 2096989 w 10680562"/>
              <a:gd name="connsiteY160" fmla="*/ 304649 h 1605023"/>
              <a:gd name="connsiteX161" fmla="*/ 2113325 w 10680562"/>
              <a:gd name="connsiteY161" fmla="*/ 302764 h 1605023"/>
              <a:gd name="connsiteX162" fmla="*/ 2119780 w 10680562"/>
              <a:gd name="connsiteY162" fmla="*/ 303007 h 1605023"/>
              <a:gd name="connsiteX163" fmla="*/ 2128562 w 10680562"/>
              <a:gd name="connsiteY163" fmla="*/ 301336 h 1605023"/>
              <a:gd name="connsiteX164" fmla="*/ 2128679 w 10680562"/>
              <a:gd name="connsiteY164" fmla="*/ 300991 h 1605023"/>
              <a:gd name="connsiteX165" fmla="*/ 2179558 w 10680562"/>
              <a:gd name="connsiteY165" fmla="*/ 299095 h 1605023"/>
              <a:gd name="connsiteX166" fmla="*/ 2223277 w 10680562"/>
              <a:gd name="connsiteY166" fmla="*/ 260239 h 1605023"/>
              <a:gd name="connsiteX167" fmla="*/ 2243644 w 10680562"/>
              <a:gd name="connsiteY167" fmla="*/ 251110 h 1605023"/>
              <a:gd name="connsiteX168" fmla="*/ 2253986 w 10680562"/>
              <a:gd name="connsiteY168" fmla="*/ 244616 h 1605023"/>
              <a:gd name="connsiteX169" fmla="*/ 2254285 w 10680562"/>
              <a:gd name="connsiteY169" fmla="*/ 243167 h 1605023"/>
              <a:gd name="connsiteX170" fmla="*/ 2295037 w 10680562"/>
              <a:gd name="connsiteY170" fmla="*/ 242433 h 1605023"/>
              <a:gd name="connsiteX171" fmla="*/ 2299648 w 10680562"/>
              <a:gd name="connsiteY171" fmla="*/ 239896 h 1605023"/>
              <a:gd name="connsiteX172" fmla="*/ 2327237 w 10680562"/>
              <a:gd name="connsiteY172" fmla="*/ 242539 h 1605023"/>
              <a:gd name="connsiteX173" fmla="*/ 2340943 w 10680562"/>
              <a:gd name="connsiteY173" fmla="*/ 242239 h 1605023"/>
              <a:gd name="connsiteX174" fmla="*/ 2345943 w 10680562"/>
              <a:gd name="connsiteY174" fmla="*/ 245589 h 1605023"/>
              <a:gd name="connsiteX175" fmla="*/ 2365602 w 10680562"/>
              <a:gd name="connsiteY175" fmla="*/ 243403 h 1605023"/>
              <a:gd name="connsiteX176" fmla="*/ 2367433 w 10680562"/>
              <a:gd name="connsiteY176" fmla="*/ 241858 h 1605023"/>
              <a:gd name="connsiteX177" fmla="*/ 2385231 w 10680562"/>
              <a:gd name="connsiteY177" fmla="*/ 244873 h 1605023"/>
              <a:gd name="connsiteX178" fmla="*/ 2402059 w 10680562"/>
              <a:gd name="connsiteY178" fmla="*/ 253223 h 1605023"/>
              <a:gd name="connsiteX179" fmla="*/ 2719020 w 10680562"/>
              <a:gd name="connsiteY179" fmla="*/ 235271 h 1605023"/>
              <a:gd name="connsiteX180" fmla="*/ 2877308 w 10680562"/>
              <a:gd name="connsiteY180" fmla="*/ 208630 h 1605023"/>
              <a:gd name="connsiteX181" fmla="*/ 3051375 w 10680562"/>
              <a:gd name="connsiteY181" fmla="*/ 154110 h 1605023"/>
              <a:gd name="connsiteX182" fmla="*/ 3104837 w 10680562"/>
              <a:gd name="connsiteY182" fmla="*/ 135199 h 1605023"/>
              <a:gd name="connsiteX183" fmla="*/ 3159836 w 10680562"/>
              <a:gd name="connsiteY183" fmla="*/ 142694 h 1605023"/>
              <a:gd name="connsiteX184" fmla="*/ 3177510 w 10680562"/>
              <a:gd name="connsiteY184" fmla="*/ 130186 h 1605023"/>
              <a:gd name="connsiteX185" fmla="*/ 3180470 w 10680562"/>
              <a:gd name="connsiteY185" fmla="*/ 127764 h 1605023"/>
              <a:gd name="connsiteX186" fmla="*/ 3194216 w 10680562"/>
              <a:gd name="connsiteY186" fmla="*/ 123837 h 1605023"/>
              <a:gd name="connsiteX187" fmla="*/ 3214710 w 10680562"/>
              <a:gd name="connsiteY187" fmla="*/ 104451 h 1605023"/>
              <a:gd name="connsiteX188" fmla="*/ 3240671 w 10680562"/>
              <a:gd name="connsiteY188" fmla="*/ 99232 h 1605023"/>
              <a:gd name="connsiteX189" fmla="*/ 3366544 w 10680562"/>
              <a:gd name="connsiteY189" fmla="*/ 82506 h 1605023"/>
              <a:gd name="connsiteX190" fmla="*/ 3440424 w 10680562"/>
              <a:gd name="connsiteY190" fmla="*/ 67891 h 1605023"/>
              <a:gd name="connsiteX191" fmla="*/ 3466248 w 10680562"/>
              <a:gd name="connsiteY191" fmla="*/ 55103 h 1605023"/>
              <a:gd name="connsiteX192" fmla="*/ 3503820 w 10680562"/>
              <a:gd name="connsiteY192" fmla="*/ 42110 h 1605023"/>
              <a:gd name="connsiteX193" fmla="*/ 3568389 w 10680562"/>
              <a:gd name="connsiteY193" fmla="*/ 13576 h 1605023"/>
              <a:gd name="connsiteX194" fmla="*/ 3604089 w 10680562"/>
              <a:gd name="connsiteY194" fmla="*/ 6980 h 1605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680562" h="1605023">
                <a:moveTo>
                  <a:pt x="3617689" y="0"/>
                </a:moveTo>
                <a:lnTo>
                  <a:pt x="3635901" y="7738"/>
                </a:lnTo>
                <a:cubicBezTo>
                  <a:pt x="3636815" y="-13593"/>
                  <a:pt x="3674070" y="21953"/>
                  <a:pt x="3690891" y="7049"/>
                </a:cubicBezTo>
                <a:cubicBezTo>
                  <a:pt x="3723615" y="8082"/>
                  <a:pt x="3780877" y="7675"/>
                  <a:pt x="3832247" y="13937"/>
                </a:cubicBezTo>
                <a:cubicBezTo>
                  <a:pt x="3878761" y="52737"/>
                  <a:pt x="3960967" y="15082"/>
                  <a:pt x="3999111" y="44624"/>
                </a:cubicBezTo>
                <a:cubicBezTo>
                  <a:pt x="4011661" y="48427"/>
                  <a:pt x="4023440" y="49464"/>
                  <a:pt x="4034676" y="48775"/>
                </a:cubicBezTo>
                <a:lnTo>
                  <a:pt x="4065394" y="42879"/>
                </a:lnTo>
                <a:lnTo>
                  <a:pt x="4072648" y="33262"/>
                </a:lnTo>
                <a:lnTo>
                  <a:pt x="4092232" y="34026"/>
                </a:lnTo>
                <a:lnTo>
                  <a:pt x="4097470" y="32252"/>
                </a:lnTo>
                <a:cubicBezTo>
                  <a:pt x="4107476" y="28819"/>
                  <a:pt x="4117405" y="25741"/>
                  <a:pt x="4127488" y="24056"/>
                </a:cubicBezTo>
                <a:cubicBezTo>
                  <a:pt x="4122379" y="69900"/>
                  <a:pt x="4212421" y="17287"/>
                  <a:pt x="4190803" y="55685"/>
                </a:cubicBezTo>
                <a:cubicBezTo>
                  <a:pt x="4245322" y="54405"/>
                  <a:pt x="4210442" y="91290"/>
                  <a:pt x="4269333" y="54186"/>
                </a:cubicBezTo>
                <a:cubicBezTo>
                  <a:pt x="4360007" y="84494"/>
                  <a:pt x="4405441" y="66275"/>
                  <a:pt x="4481486" y="116915"/>
                </a:cubicBezTo>
                <a:cubicBezTo>
                  <a:pt x="4469366" y="96298"/>
                  <a:pt x="4624978" y="141388"/>
                  <a:pt x="4651418" y="150071"/>
                </a:cubicBezTo>
                <a:lnTo>
                  <a:pt x="4863575" y="175458"/>
                </a:lnTo>
                <a:cubicBezTo>
                  <a:pt x="4867452" y="182323"/>
                  <a:pt x="5007365" y="209256"/>
                  <a:pt x="5013635" y="213928"/>
                </a:cubicBezTo>
                <a:lnTo>
                  <a:pt x="5203044" y="228946"/>
                </a:lnTo>
                <a:lnTo>
                  <a:pt x="5207070" y="235105"/>
                </a:lnTo>
                <a:lnTo>
                  <a:pt x="5224253" y="240320"/>
                </a:lnTo>
                <a:lnTo>
                  <a:pt x="5256736" y="254811"/>
                </a:lnTo>
                <a:lnTo>
                  <a:pt x="5264095" y="253567"/>
                </a:lnTo>
                <a:lnTo>
                  <a:pt x="5315084" y="269264"/>
                </a:lnTo>
                <a:lnTo>
                  <a:pt x="5316393" y="267603"/>
                </a:lnTo>
                <a:cubicBezTo>
                  <a:pt x="5320500" y="264235"/>
                  <a:pt x="5325719" y="262424"/>
                  <a:pt x="5333427" y="263823"/>
                </a:cubicBezTo>
                <a:cubicBezTo>
                  <a:pt x="5330520" y="234164"/>
                  <a:pt x="5341605" y="254143"/>
                  <a:pt x="5364589" y="260882"/>
                </a:cubicBezTo>
                <a:cubicBezTo>
                  <a:pt x="5365199" y="216323"/>
                  <a:pt x="5425089" y="252089"/>
                  <a:pt x="5443973" y="230866"/>
                </a:cubicBezTo>
                <a:cubicBezTo>
                  <a:pt x="5460840" y="236821"/>
                  <a:pt x="5478689" y="242307"/>
                  <a:pt x="5497201" y="247023"/>
                </a:cubicBezTo>
                <a:lnTo>
                  <a:pt x="5508269" y="249256"/>
                </a:lnTo>
                <a:lnTo>
                  <a:pt x="5508636" y="248880"/>
                </a:lnTo>
                <a:cubicBezTo>
                  <a:pt x="5511356" y="248469"/>
                  <a:pt x="5515116" y="248867"/>
                  <a:pt x="5520606" y="250400"/>
                </a:cubicBezTo>
                <a:lnTo>
                  <a:pt x="5528451" y="253330"/>
                </a:lnTo>
                <a:lnTo>
                  <a:pt x="5549923" y="257662"/>
                </a:lnTo>
                <a:lnTo>
                  <a:pt x="5558295" y="256364"/>
                </a:lnTo>
                <a:lnTo>
                  <a:pt x="5664799" y="278924"/>
                </a:lnTo>
                <a:lnTo>
                  <a:pt x="5796160" y="307979"/>
                </a:lnTo>
                <a:lnTo>
                  <a:pt x="5897647" y="339431"/>
                </a:lnTo>
                <a:cubicBezTo>
                  <a:pt x="5894921" y="322560"/>
                  <a:pt x="5962532" y="357207"/>
                  <a:pt x="5978838" y="367970"/>
                </a:cubicBezTo>
                <a:cubicBezTo>
                  <a:pt x="6035145" y="375765"/>
                  <a:pt x="6006578" y="380813"/>
                  <a:pt x="6050367" y="386341"/>
                </a:cubicBezTo>
                <a:cubicBezTo>
                  <a:pt x="6051161" y="391932"/>
                  <a:pt x="6137489" y="380709"/>
                  <a:pt x="6140609" y="385135"/>
                </a:cubicBezTo>
                <a:cubicBezTo>
                  <a:pt x="6205928" y="424013"/>
                  <a:pt x="6248816" y="452185"/>
                  <a:pt x="6302950" y="448183"/>
                </a:cubicBezTo>
                <a:lnTo>
                  <a:pt x="6308533" y="448551"/>
                </a:lnTo>
                <a:lnTo>
                  <a:pt x="6340278" y="468555"/>
                </a:lnTo>
                <a:lnTo>
                  <a:pt x="6341685" y="467587"/>
                </a:lnTo>
                <a:cubicBezTo>
                  <a:pt x="6345560" y="465876"/>
                  <a:pt x="6349786" y="465470"/>
                  <a:pt x="6354862" y="467794"/>
                </a:cubicBezTo>
                <a:cubicBezTo>
                  <a:pt x="6361260" y="446013"/>
                  <a:pt x="6363438" y="462250"/>
                  <a:pt x="6377840" y="471024"/>
                </a:cubicBezTo>
                <a:cubicBezTo>
                  <a:pt x="6390990" y="439154"/>
                  <a:pt x="6423334" y="475084"/>
                  <a:pt x="6442804" y="463091"/>
                </a:cubicBezTo>
                <a:cubicBezTo>
                  <a:pt x="6453090" y="470255"/>
                  <a:pt x="6464204" y="477252"/>
                  <a:pt x="6476009" y="483807"/>
                </a:cubicBezTo>
                <a:lnTo>
                  <a:pt x="6483237" y="487308"/>
                </a:lnTo>
                <a:lnTo>
                  <a:pt x="6483605" y="487102"/>
                </a:lnTo>
                <a:cubicBezTo>
                  <a:pt x="6485654" y="487272"/>
                  <a:pt x="6488212" y="488201"/>
                  <a:pt x="6491673" y="490243"/>
                </a:cubicBezTo>
                <a:lnTo>
                  <a:pt x="6496411" y="493689"/>
                </a:lnTo>
                <a:lnTo>
                  <a:pt x="6510429" y="500479"/>
                </a:lnTo>
                <a:lnTo>
                  <a:pt x="6516750" y="500983"/>
                </a:lnTo>
                <a:cubicBezTo>
                  <a:pt x="6541864" y="496675"/>
                  <a:pt x="6554866" y="452619"/>
                  <a:pt x="6580199" y="483318"/>
                </a:cubicBezTo>
                <a:cubicBezTo>
                  <a:pt x="6622601" y="489571"/>
                  <a:pt x="6654587" y="470617"/>
                  <a:pt x="6690237" y="493051"/>
                </a:cubicBezTo>
                <a:cubicBezTo>
                  <a:pt x="6729957" y="498806"/>
                  <a:pt x="6766252" y="494451"/>
                  <a:pt x="6798356" y="506748"/>
                </a:cubicBezTo>
                <a:cubicBezTo>
                  <a:pt x="6813529" y="501270"/>
                  <a:pt x="6826992" y="500232"/>
                  <a:pt x="6837102" y="513677"/>
                </a:cubicBezTo>
                <a:cubicBezTo>
                  <a:pt x="6874837" y="515764"/>
                  <a:pt x="6887115" y="500833"/>
                  <a:pt x="6907934" y="517339"/>
                </a:cubicBezTo>
                <a:cubicBezTo>
                  <a:pt x="6934086" y="494196"/>
                  <a:pt x="6933260" y="504492"/>
                  <a:pt x="6941474" y="513632"/>
                </a:cubicBezTo>
                <a:lnTo>
                  <a:pt x="6942754" y="514394"/>
                </a:lnTo>
                <a:lnTo>
                  <a:pt x="6946363" y="511066"/>
                </a:lnTo>
                <a:lnTo>
                  <a:pt x="6952592" y="510252"/>
                </a:lnTo>
                <a:lnTo>
                  <a:pt x="6968398" y="513946"/>
                </a:lnTo>
                <a:lnTo>
                  <a:pt x="6974142" y="516310"/>
                </a:lnTo>
                <a:cubicBezTo>
                  <a:pt x="6978173" y="517574"/>
                  <a:pt x="6980948" y="517948"/>
                  <a:pt x="6982971" y="517694"/>
                </a:cubicBezTo>
                <a:lnTo>
                  <a:pt x="6983252" y="517416"/>
                </a:lnTo>
                <a:lnTo>
                  <a:pt x="6991400" y="519321"/>
                </a:lnTo>
                <a:cubicBezTo>
                  <a:pt x="7005004" y="523242"/>
                  <a:pt x="7018100" y="527732"/>
                  <a:pt x="7030460" y="532556"/>
                </a:cubicBezTo>
                <a:cubicBezTo>
                  <a:pt x="7044917" y="516932"/>
                  <a:pt x="7088472" y="545083"/>
                  <a:pt x="7089916" y="511503"/>
                </a:cubicBezTo>
                <a:cubicBezTo>
                  <a:pt x="7106785" y="517039"/>
                  <a:pt x="7114554" y="532321"/>
                  <a:pt x="7113059" y="509904"/>
                </a:cubicBezTo>
                <a:cubicBezTo>
                  <a:pt x="7118735" y="511110"/>
                  <a:pt x="7122641" y="509850"/>
                  <a:pt x="7125755" y="507393"/>
                </a:cubicBezTo>
                <a:lnTo>
                  <a:pt x="7126765" y="506166"/>
                </a:lnTo>
                <a:lnTo>
                  <a:pt x="7164175" y="519011"/>
                </a:lnTo>
                <a:lnTo>
                  <a:pt x="7169654" y="518219"/>
                </a:lnTo>
                <a:lnTo>
                  <a:pt x="7193386" y="529788"/>
                </a:lnTo>
                <a:lnTo>
                  <a:pt x="7205997" y="534060"/>
                </a:lnTo>
                <a:lnTo>
                  <a:pt x="7208842" y="538783"/>
                </a:lnTo>
                <a:cubicBezTo>
                  <a:pt x="7212314" y="541931"/>
                  <a:pt x="7217803" y="543928"/>
                  <a:pt x="7227817" y="543304"/>
                </a:cubicBezTo>
                <a:lnTo>
                  <a:pt x="7230267" y="542497"/>
                </a:lnTo>
                <a:lnTo>
                  <a:pt x="7244913" y="551160"/>
                </a:lnTo>
                <a:cubicBezTo>
                  <a:pt x="7249453" y="554807"/>
                  <a:pt x="7253253" y="559130"/>
                  <a:pt x="7255970" y="564383"/>
                </a:cubicBezTo>
                <a:cubicBezTo>
                  <a:pt x="7315146" y="548103"/>
                  <a:pt x="7361553" y="579076"/>
                  <a:pt x="7421156" y="584155"/>
                </a:cubicBezTo>
                <a:cubicBezTo>
                  <a:pt x="7465612" y="613750"/>
                  <a:pt x="7546249" y="613142"/>
                  <a:pt x="7553166" y="653085"/>
                </a:cubicBezTo>
                <a:cubicBezTo>
                  <a:pt x="7562552" y="609214"/>
                  <a:pt x="7673998" y="724531"/>
                  <a:pt x="7643092" y="662482"/>
                </a:cubicBezTo>
                <a:lnTo>
                  <a:pt x="7896429" y="689054"/>
                </a:lnTo>
                <a:cubicBezTo>
                  <a:pt x="7940867" y="662251"/>
                  <a:pt x="7914217" y="689365"/>
                  <a:pt x="7954620" y="689481"/>
                </a:cubicBezTo>
                <a:cubicBezTo>
                  <a:pt x="7937756" y="718000"/>
                  <a:pt x="8005608" y="680123"/>
                  <a:pt x="8000803" y="714583"/>
                </a:cubicBezTo>
                <a:cubicBezTo>
                  <a:pt x="8008309" y="713512"/>
                  <a:pt x="8015731" y="711389"/>
                  <a:pt x="8023216" y="709000"/>
                </a:cubicBezTo>
                <a:lnTo>
                  <a:pt x="8027136" y="707765"/>
                </a:lnTo>
                <a:lnTo>
                  <a:pt x="8041622" y="708731"/>
                </a:lnTo>
                <a:lnTo>
                  <a:pt x="8047209" y="701624"/>
                </a:lnTo>
                <a:lnTo>
                  <a:pt x="8070088" y="697789"/>
                </a:lnTo>
                <a:cubicBezTo>
                  <a:pt x="8078424" y="697492"/>
                  <a:pt x="8087123" y="698508"/>
                  <a:pt x="8096332" y="701624"/>
                </a:cubicBezTo>
                <a:cubicBezTo>
                  <a:pt x="8123926" y="724651"/>
                  <a:pt x="8185640" y="697894"/>
                  <a:pt x="8219225" y="728069"/>
                </a:cubicBezTo>
                <a:cubicBezTo>
                  <a:pt x="8232644" y="736562"/>
                  <a:pt x="8280723" y="746936"/>
                  <a:pt x="8293793" y="739200"/>
                </a:cubicBezTo>
                <a:cubicBezTo>
                  <a:pt x="8304636" y="739365"/>
                  <a:pt x="8314843" y="745516"/>
                  <a:pt x="8323753" y="736063"/>
                </a:cubicBezTo>
                <a:cubicBezTo>
                  <a:pt x="8336542" y="725164"/>
                  <a:pt x="8363344" y="752699"/>
                  <a:pt x="8364496" y="736635"/>
                </a:cubicBezTo>
                <a:cubicBezTo>
                  <a:pt x="8383724" y="755702"/>
                  <a:pt x="8414211" y="733717"/>
                  <a:pt x="8437662" y="731942"/>
                </a:cubicBezTo>
                <a:cubicBezTo>
                  <a:pt x="8451685" y="749699"/>
                  <a:pt x="8487061" y="728469"/>
                  <a:pt x="8533764" y="735554"/>
                </a:cubicBezTo>
                <a:cubicBezTo>
                  <a:pt x="8548878" y="755832"/>
                  <a:pt x="8565301" y="740114"/>
                  <a:pt x="8596769" y="769632"/>
                </a:cubicBezTo>
                <a:cubicBezTo>
                  <a:pt x="8598880" y="767829"/>
                  <a:pt x="8601326" y="766261"/>
                  <a:pt x="8604035" y="764982"/>
                </a:cubicBezTo>
                <a:cubicBezTo>
                  <a:pt x="8619777" y="757551"/>
                  <a:pt x="8640772" y="761213"/>
                  <a:pt x="8650929" y="773164"/>
                </a:cubicBezTo>
                <a:cubicBezTo>
                  <a:pt x="8702615" y="814545"/>
                  <a:pt x="8757170" y="823762"/>
                  <a:pt x="8806497" y="839707"/>
                </a:cubicBezTo>
                <a:cubicBezTo>
                  <a:pt x="8863157" y="854381"/>
                  <a:pt x="8833749" y="812347"/>
                  <a:pt x="8898377" y="854651"/>
                </a:cubicBezTo>
                <a:cubicBezTo>
                  <a:pt x="8909161" y="844048"/>
                  <a:pt x="8918437" y="845186"/>
                  <a:pt x="8932389" y="853846"/>
                </a:cubicBezTo>
                <a:cubicBezTo>
                  <a:pt x="8960146" y="860074"/>
                  <a:pt x="8965550" y="829338"/>
                  <a:pt x="8989288" y="852877"/>
                </a:cubicBezTo>
                <a:cubicBezTo>
                  <a:pt x="8988278" y="835633"/>
                  <a:pt x="9043995" y="856467"/>
                  <a:pt x="9035275" y="837110"/>
                </a:cubicBezTo>
                <a:cubicBezTo>
                  <a:pt x="9060165" y="838647"/>
                  <a:pt x="9108456" y="858499"/>
                  <a:pt x="9138626" y="862106"/>
                </a:cubicBezTo>
                <a:cubicBezTo>
                  <a:pt x="9165080" y="876547"/>
                  <a:pt x="9174888" y="860404"/>
                  <a:pt x="9216298" y="858754"/>
                </a:cubicBezTo>
                <a:cubicBezTo>
                  <a:pt x="9230418" y="871192"/>
                  <a:pt x="9244774" y="868822"/>
                  <a:pt x="9259941" y="861843"/>
                </a:cubicBezTo>
                <a:cubicBezTo>
                  <a:pt x="9297647" y="870955"/>
                  <a:pt x="9335980" y="863006"/>
                  <a:pt x="9380407" y="864825"/>
                </a:cubicBezTo>
                <a:cubicBezTo>
                  <a:pt x="9424338" y="883720"/>
                  <a:pt x="9443322" y="899138"/>
                  <a:pt x="9490772" y="901190"/>
                </a:cubicBezTo>
                <a:cubicBezTo>
                  <a:pt x="9530410" y="933396"/>
                  <a:pt x="9546422" y="928548"/>
                  <a:pt x="9584982" y="935980"/>
                </a:cubicBezTo>
                <a:cubicBezTo>
                  <a:pt x="9629819" y="954269"/>
                  <a:pt x="9718219" y="986435"/>
                  <a:pt x="9759797" y="1010923"/>
                </a:cubicBezTo>
                <a:cubicBezTo>
                  <a:pt x="9801376" y="1035410"/>
                  <a:pt x="9804503" y="1066293"/>
                  <a:pt x="9834455" y="1082908"/>
                </a:cubicBezTo>
                <a:cubicBezTo>
                  <a:pt x="9864406" y="1099522"/>
                  <a:pt x="9891608" y="1087791"/>
                  <a:pt x="9939504" y="1110614"/>
                </a:cubicBezTo>
                <a:cubicBezTo>
                  <a:pt x="9978150" y="1098522"/>
                  <a:pt x="10034187" y="1166580"/>
                  <a:pt x="10077001" y="1160906"/>
                </a:cubicBezTo>
                <a:cubicBezTo>
                  <a:pt x="10084861" y="1190721"/>
                  <a:pt x="10164307" y="1234884"/>
                  <a:pt x="10178431" y="1244920"/>
                </a:cubicBezTo>
                <a:cubicBezTo>
                  <a:pt x="10210316" y="1215779"/>
                  <a:pt x="10222273" y="1306394"/>
                  <a:pt x="10248658" y="1309335"/>
                </a:cubicBezTo>
                <a:lnTo>
                  <a:pt x="10414709" y="1388645"/>
                </a:lnTo>
                <a:cubicBezTo>
                  <a:pt x="10473963" y="1440373"/>
                  <a:pt x="10538857" y="1454568"/>
                  <a:pt x="10592469" y="1543828"/>
                </a:cubicBezTo>
                <a:cubicBezTo>
                  <a:pt x="10651538" y="1531501"/>
                  <a:pt x="10660082" y="1567462"/>
                  <a:pt x="10674941" y="1597388"/>
                </a:cubicBezTo>
                <a:lnTo>
                  <a:pt x="10680562" y="1605023"/>
                </a:lnTo>
                <a:lnTo>
                  <a:pt x="0" y="1605023"/>
                </a:lnTo>
                <a:lnTo>
                  <a:pt x="0" y="415048"/>
                </a:lnTo>
                <a:lnTo>
                  <a:pt x="9656" y="416044"/>
                </a:lnTo>
                <a:cubicBezTo>
                  <a:pt x="66794" y="420549"/>
                  <a:pt x="142962" y="423374"/>
                  <a:pt x="179196" y="423071"/>
                </a:cubicBezTo>
                <a:cubicBezTo>
                  <a:pt x="202136" y="418172"/>
                  <a:pt x="228694" y="392385"/>
                  <a:pt x="250912" y="408617"/>
                </a:cubicBezTo>
                <a:cubicBezTo>
                  <a:pt x="249389" y="392611"/>
                  <a:pt x="280512" y="416185"/>
                  <a:pt x="291375" y="403710"/>
                </a:cubicBezTo>
                <a:cubicBezTo>
                  <a:pt x="298635" y="393187"/>
                  <a:pt x="309770" y="397885"/>
                  <a:pt x="320542" y="396592"/>
                </a:cubicBezTo>
                <a:cubicBezTo>
                  <a:pt x="359051" y="397166"/>
                  <a:pt x="484339" y="405354"/>
                  <a:pt x="522426" y="407158"/>
                </a:cubicBezTo>
                <a:cubicBezTo>
                  <a:pt x="532069" y="408997"/>
                  <a:pt x="540856" y="408831"/>
                  <a:pt x="549068" y="407418"/>
                </a:cubicBezTo>
                <a:lnTo>
                  <a:pt x="571100" y="400562"/>
                </a:lnTo>
                <a:lnTo>
                  <a:pt x="575457" y="392801"/>
                </a:lnTo>
                <a:lnTo>
                  <a:pt x="589968" y="391807"/>
                </a:lnTo>
                <a:lnTo>
                  <a:pt x="593649" y="390062"/>
                </a:lnTo>
                <a:cubicBezTo>
                  <a:pt x="600667" y="386700"/>
                  <a:pt x="607669" y="383607"/>
                  <a:pt x="614928" y="381544"/>
                </a:cubicBezTo>
                <a:cubicBezTo>
                  <a:pt x="636416" y="381988"/>
                  <a:pt x="667253" y="387671"/>
                  <a:pt x="722580" y="392722"/>
                </a:cubicBezTo>
                <a:cubicBezTo>
                  <a:pt x="792539" y="408114"/>
                  <a:pt x="885615" y="380106"/>
                  <a:pt x="946884" y="411854"/>
                </a:cubicBezTo>
                <a:cubicBezTo>
                  <a:pt x="1028270" y="418469"/>
                  <a:pt x="1139077" y="429433"/>
                  <a:pt x="1210905" y="432414"/>
                </a:cubicBezTo>
                <a:cubicBezTo>
                  <a:pt x="1270803" y="429423"/>
                  <a:pt x="1321921" y="453757"/>
                  <a:pt x="1377854" y="429745"/>
                </a:cubicBezTo>
                <a:cubicBezTo>
                  <a:pt x="1381419" y="434564"/>
                  <a:pt x="1385901" y="438319"/>
                  <a:pt x="1391004" y="441307"/>
                </a:cubicBezTo>
                <a:lnTo>
                  <a:pt x="1406953" y="447889"/>
                </a:lnTo>
                <a:lnTo>
                  <a:pt x="1409246" y="446765"/>
                </a:lnTo>
                <a:cubicBezTo>
                  <a:pt x="1419066" y="444804"/>
                  <a:pt x="1424836" y="446037"/>
                  <a:pt x="1428800" y="448677"/>
                </a:cubicBezTo>
                <a:lnTo>
                  <a:pt x="1432402" y="452956"/>
                </a:lnTo>
                <a:lnTo>
                  <a:pt x="1606578" y="430870"/>
                </a:lnTo>
                <a:cubicBezTo>
                  <a:pt x="1619625" y="433971"/>
                  <a:pt x="1633347" y="436643"/>
                  <a:pt x="1647476" y="438687"/>
                </a:cubicBezTo>
                <a:lnTo>
                  <a:pt x="1655866" y="439472"/>
                </a:lnTo>
                <a:lnTo>
                  <a:pt x="1656096" y="439162"/>
                </a:lnTo>
                <a:cubicBezTo>
                  <a:pt x="1658061" y="438636"/>
                  <a:pt x="1666503" y="411823"/>
                  <a:pt x="1670708" y="412530"/>
                </a:cubicBezTo>
                <a:lnTo>
                  <a:pt x="1737953" y="399496"/>
                </a:lnTo>
                <a:lnTo>
                  <a:pt x="1848192" y="376032"/>
                </a:lnTo>
                <a:cubicBezTo>
                  <a:pt x="1887458" y="368088"/>
                  <a:pt x="1918458" y="352092"/>
                  <a:pt x="1954077" y="352621"/>
                </a:cubicBezTo>
                <a:cubicBezTo>
                  <a:pt x="1965180" y="342609"/>
                  <a:pt x="1976973" y="337201"/>
                  <a:pt x="1993047" y="346068"/>
                </a:cubicBezTo>
                <a:cubicBezTo>
                  <a:pt x="2028636" y="335449"/>
                  <a:pt x="2032293" y="317806"/>
                  <a:pt x="2059719" y="325903"/>
                </a:cubicBezTo>
                <a:cubicBezTo>
                  <a:pt x="2071905" y="296194"/>
                  <a:pt x="2076373" y="305826"/>
                  <a:pt x="2088528" y="311409"/>
                </a:cubicBezTo>
                <a:lnTo>
                  <a:pt x="2090087" y="311676"/>
                </a:lnTo>
                <a:lnTo>
                  <a:pt x="2091700" y="307455"/>
                </a:lnTo>
                <a:lnTo>
                  <a:pt x="2096989" y="304649"/>
                </a:lnTo>
                <a:lnTo>
                  <a:pt x="2113325" y="302764"/>
                </a:lnTo>
                <a:lnTo>
                  <a:pt x="2119780" y="303007"/>
                </a:lnTo>
                <a:cubicBezTo>
                  <a:pt x="2124111" y="302819"/>
                  <a:pt x="2126840" y="302239"/>
                  <a:pt x="2128562" y="301336"/>
                </a:cubicBezTo>
                <a:cubicBezTo>
                  <a:pt x="2128600" y="301221"/>
                  <a:pt x="2128640" y="301107"/>
                  <a:pt x="2128679" y="300991"/>
                </a:cubicBezTo>
                <a:lnTo>
                  <a:pt x="2179558" y="299095"/>
                </a:lnTo>
                <a:cubicBezTo>
                  <a:pt x="2184857" y="280099"/>
                  <a:pt x="2238998" y="291238"/>
                  <a:pt x="2223277" y="260239"/>
                </a:cubicBezTo>
                <a:cubicBezTo>
                  <a:pt x="2241523" y="259676"/>
                  <a:pt x="2256386" y="270988"/>
                  <a:pt x="2243644" y="251110"/>
                </a:cubicBezTo>
                <a:cubicBezTo>
                  <a:pt x="2249448" y="250324"/>
                  <a:pt x="2252382" y="247882"/>
                  <a:pt x="2253986" y="244616"/>
                </a:cubicBezTo>
                <a:lnTo>
                  <a:pt x="2254285" y="243167"/>
                </a:lnTo>
                <a:lnTo>
                  <a:pt x="2295037" y="242433"/>
                </a:lnTo>
                <a:lnTo>
                  <a:pt x="2299648" y="239896"/>
                </a:lnTo>
                <a:lnTo>
                  <a:pt x="2327237" y="242539"/>
                </a:lnTo>
                <a:lnTo>
                  <a:pt x="2340943" y="242239"/>
                </a:lnTo>
                <a:lnTo>
                  <a:pt x="2345943" y="245589"/>
                </a:lnTo>
                <a:cubicBezTo>
                  <a:pt x="2350718" y="247299"/>
                  <a:pt x="2356754" y="247292"/>
                  <a:pt x="2365602" y="243403"/>
                </a:cubicBezTo>
                <a:lnTo>
                  <a:pt x="2367433" y="241858"/>
                </a:lnTo>
                <a:lnTo>
                  <a:pt x="2385231" y="244873"/>
                </a:lnTo>
                <a:cubicBezTo>
                  <a:pt x="2391237" y="246682"/>
                  <a:pt x="2396907" y="249351"/>
                  <a:pt x="2402059" y="253223"/>
                </a:cubicBezTo>
                <a:cubicBezTo>
                  <a:pt x="2457690" y="251623"/>
                  <a:pt x="2639813" y="242704"/>
                  <a:pt x="2719020" y="235271"/>
                </a:cubicBezTo>
                <a:cubicBezTo>
                  <a:pt x="2762954" y="229515"/>
                  <a:pt x="2821915" y="222156"/>
                  <a:pt x="2877308" y="208630"/>
                </a:cubicBezTo>
                <a:cubicBezTo>
                  <a:pt x="2947949" y="226393"/>
                  <a:pt x="2978035" y="153757"/>
                  <a:pt x="3051375" y="154110"/>
                </a:cubicBezTo>
                <a:cubicBezTo>
                  <a:pt x="3078434" y="115011"/>
                  <a:pt x="3067807" y="148493"/>
                  <a:pt x="3104837" y="135199"/>
                </a:cubicBezTo>
                <a:cubicBezTo>
                  <a:pt x="3103880" y="166713"/>
                  <a:pt x="3146743" y="109780"/>
                  <a:pt x="3159836" y="142694"/>
                </a:cubicBezTo>
                <a:cubicBezTo>
                  <a:pt x="3166160" y="139232"/>
                  <a:pt x="3171875" y="134841"/>
                  <a:pt x="3177510" y="130186"/>
                </a:cubicBezTo>
                <a:lnTo>
                  <a:pt x="3180470" y="127764"/>
                </a:lnTo>
                <a:lnTo>
                  <a:pt x="3194216" y="123837"/>
                </a:lnTo>
                <a:lnTo>
                  <a:pt x="3214710" y="104451"/>
                </a:lnTo>
                <a:cubicBezTo>
                  <a:pt x="3222186" y="101416"/>
                  <a:pt x="3230663" y="99454"/>
                  <a:pt x="3240671" y="99232"/>
                </a:cubicBezTo>
                <a:cubicBezTo>
                  <a:pt x="3277606" y="111009"/>
                  <a:pt x="3320498" y="66221"/>
                  <a:pt x="3366544" y="82506"/>
                </a:cubicBezTo>
                <a:cubicBezTo>
                  <a:pt x="3383134" y="85775"/>
                  <a:pt x="3432393" y="79256"/>
                  <a:pt x="3440424" y="67891"/>
                </a:cubicBezTo>
                <a:cubicBezTo>
                  <a:pt x="3450432" y="64444"/>
                  <a:pt x="3462892" y="66649"/>
                  <a:pt x="3466248" y="55103"/>
                </a:cubicBezTo>
                <a:cubicBezTo>
                  <a:pt x="3472418" y="40954"/>
                  <a:pt x="3510917" y="57092"/>
                  <a:pt x="3503820" y="42110"/>
                </a:cubicBezTo>
                <a:lnTo>
                  <a:pt x="3568389" y="13576"/>
                </a:lnTo>
                <a:cubicBezTo>
                  <a:pt x="3579310" y="19318"/>
                  <a:pt x="3590168" y="14433"/>
                  <a:pt x="3604089" y="6980"/>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hthoek 4">
            <a:extLst>
              <a:ext uri="{FF2B5EF4-FFF2-40B4-BE49-F238E27FC236}">
                <a16:creationId xmlns:a16="http://schemas.microsoft.com/office/drawing/2014/main" id="{08149C3D-09F0-03BE-3E22-09DD1CDC0255}"/>
              </a:ext>
            </a:extLst>
          </p:cNvPr>
          <p:cNvSpPr/>
          <p:nvPr/>
        </p:nvSpPr>
        <p:spPr>
          <a:xfrm>
            <a:off x="9750392" y="2228834"/>
            <a:ext cx="1626669" cy="132288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6" name="Online Media 5" title="clip 3 kp congres">
            <a:hlinkClick r:id="" action="ppaction://media"/>
            <a:extLst>
              <a:ext uri="{FF2B5EF4-FFF2-40B4-BE49-F238E27FC236}">
                <a16:creationId xmlns:a16="http://schemas.microsoft.com/office/drawing/2014/main" id="{5BB72C85-8687-C9AD-6E4E-2EDEEB1554DB}"/>
              </a:ext>
            </a:extLst>
          </p:cNvPr>
          <p:cNvPicPr>
            <a:picLocks noGrp="1" noRot="1" noChangeAspect="1"/>
          </p:cNvPicPr>
          <p:nvPr>
            <p:ph idx="1"/>
            <a:videoFile r:link="rId1"/>
          </p:nvPr>
        </p:nvPicPr>
        <p:blipFill>
          <a:blip r:embed="rId4"/>
          <a:stretch>
            <a:fillRect/>
          </a:stretch>
        </p:blipFill>
        <p:spPr>
          <a:xfrm>
            <a:off x="450649" y="234107"/>
            <a:ext cx="10903291" cy="6183994"/>
          </a:xfrm>
        </p:spPr>
      </p:pic>
    </p:spTree>
    <p:extLst>
      <p:ext uri="{BB962C8B-B14F-4D97-AF65-F5344CB8AC3E}">
        <p14:creationId xmlns:p14="http://schemas.microsoft.com/office/powerpoint/2010/main" val="5562392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7" name="Rectangle 66">
            <a:extLst>
              <a:ext uri="{FF2B5EF4-FFF2-40B4-BE49-F238E27FC236}">
                <a16:creationId xmlns:a16="http://schemas.microsoft.com/office/drawing/2014/main" id="{61293230-B0F6-45B1-96D1-13D18E2429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Shape 68">
            <a:extLst>
              <a:ext uri="{FF2B5EF4-FFF2-40B4-BE49-F238E27FC236}">
                <a16:creationId xmlns:a16="http://schemas.microsoft.com/office/drawing/2014/main" id="{2B573B51-C170-49C0-A3D9-8D99730C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89924" y="2"/>
            <a:ext cx="7602076" cy="470844"/>
          </a:xfrm>
          <a:custGeom>
            <a:avLst/>
            <a:gdLst>
              <a:gd name="connsiteX0" fmla="*/ 9683888 w 9683888"/>
              <a:gd name="connsiteY0" fmla="*/ 0 h 743457"/>
              <a:gd name="connsiteX1" fmla="*/ 0 w 9683888"/>
              <a:gd name="connsiteY1" fmla="*/ 0 h 743457"/>
              <a:gd name="connsiteX2" fmla="*/ 0 w 9683888"/>
              <a:gd name="connsiteY2" fmla="*/ 365878 h 743457"/>
              <a:gd name="connsiteX3" fmla="*/ 11844 w 9683888"/>
              <a:gd name="connsiteY3" fmla="*/ 367909 h 743457"/>
              <a:gd name="connsiteX4" fmla="*/ 106208 w 9683888"/>
              <a:gd name="connsiteY4" fmla="*/ 385974 h 743457"/>
              <a:gd name="connsiteX5" fmla="*/ 183667 w 9683888"/>
              <a:gd name="connsiteY5" fmla="*/ 399162 h 743457"/>
              <a:gd name="connsiteX6" fmla="*/ 292430 w 9683888"/>
              <a:gd name="connsiteY6" fmla="*/ 390408 h 743457"/>
              <a:gd name="connsiteX7" fmla="*/ 386942 w 9683888"/>
              <a:gd name="connsiteY7" fmla="*/ 395582 h 743457"/>
              <a:gd name="connsiteX8" fmla="*/ 485751 w 9683888"/>
              <a:gd name="connsiteY8" fmla="*/ 408404 h 743457"/>
              <a:gd name="connsiteX9" fmla="*/ 604107 w 9683888"/>
              <a:gd name="connsiteY9" fmla="*/ 418647 h 743457"/>
              <a:gd name="connsiteX10" fmla="*/ 694081 w 9683888"/>
              <a:gd name="connsiteY10" fmla="*/ 449524 h 743457"/>
              <a:gd name="connsiteX11" fmla="*/ 762452 w 9683888"/>
              <a:gd name="connsiteY11" fmla="*/ 456090 h 743457"/>
              <a:gd name="connsiteX12" fmla="*/ 987872 w 9683888"/>
              <a:gd name="connsiteY12" fmla="*/ 481862 h 743457"/>
              <a:gd name="connsiteX13" fmla="*/ 1077163 w 9683888"/>
              <a:gd name="connsiteY13" fmla="*/ 524467 h 743457"/>
              <a:gd name="connsiteX14" fmla="*/ 1258716 w 9683888"/>
              <a:gd name="connsiteY14" fmla="*/ 587975 h 743457"/>
              <a:gd name="connsiteX15" fmla="*/ 1298056 w 9683888"/>
              <a:gd name="connsiteY15" fmla="*/ 595413 h 743457"/>
              <a:gd name="connsiteX16" fmla="*/ 1327017 w 9683888"/>
              <a:gd name="connsiteY16" fmla="*/ 617412 h 743457"/>
              <a:gd name="connsiteX17" fmla="*/ 1347909 w 9683888"/>
              <a:gd name="connsiteY17" fmla="*/ 620209 h 743457"/>
              <a:gd name="connsiteX18" fmla="*/ 1421792 w 9683888"/>
              <a:gd name="connsiteY18" fmla="*/ 626139 h 743457"/>
              <a:gd name="connsiteX19" fmla="*/ 1519789 w 9683888"/>
              <a:gd name="connsiteY19" fmla="*/ 645011 h 743457"/>
              <a:gd name="connsiteX20" fmla="*/ 1620886 w 9683888"/>
              <a:gd name="connsiteY20" fmla="*/ 687715 h 743457"/>
              <a:gd name="connsiteX21" fmla="*/ 1676745 w 9683888"/>
              <a:gd name="connsiteY21" fmla="*/ 690130 h 743457"/>
              <a:gd name="connsiteX22" fmla="*/ 1832228 w 9683888"/>
              <a:gd name="connsiteY22" fmla="*/ 690860 h 743457"/>
              <a:gd name="connsiteX23" fmla="*/ 1980464 w 9683888"/>
              <a:gd name="connsiteY23" fmla="*/ 704858 h 743457"/>
              <a:gd name="connsiteX24" fmla="*/ 2051150 w 9683888"/>
              <a:gd name="connsiteY24" fmla="*/ 711187 h 743457"/>
              <a:gd name="connsiteX25" fmla="*/ 2162824 w 9683888"/>
              <a:gd name="connsiteY25" fmla="*/ 709178 h 743457"/>
              <a:gd name="connsiteX26" fmla="*/ 2259859 w 9683888"/>
              <a:gd name="connsiteY26" fmla="*/ 718188 h 743457"/>
              <a:gd name="connsiteX27" fmla="*/ 2378290 w 9683888"/>
              <a:gd name="connsiteY27" fmla="*/ 738748 h 743457"/>
              <a:gd name="connsiteX28" fmla="*/ 2407828 w 9683888"/>
              <a:gd name="connsiteY28" fmla="*/ 743457 h 743457"/>
              <a:gd name="connsiteX29" fmla="*/ 2428936 w 9683888"/>
              <a:gd name="connsiteY29" fmla="*/ 734697 h 743457"/>
              <a:gd name="connsiteX30" fmla="*/ 2646106 w 9683888"/>
              <a:gd name="connsiteY30" fmla="*/ 660204 h 743457"/>
              <a:gd name="connsiteX31" fmla="*/ 2799920 w 9683888"/>
              <a:gd name="connsiteY31" fmla="*/ 630451 h 743457"/>
              <a:gd name="connsiteX32" fmla="*/ 2953556 w 9683888"/>
              <a:gd name="connsiteY32" fmla="*/ 607173 h 743457"/>
              <a:gd name="connsiteX33" fmla="*/ 3009839 w 9683888"/>
              <a:gd name="connsiteY33" fmla="*/ 601743 h 743457"/>
              <a:gd name="connsiteX34" fmla="*/ 3115016 w 9683888"/>
              <a:gd name="connsiteY34" fmla="*/ 584982 h 743457"/>
              <a:gd name="connsiteX35" fmla="*/ 3185844 w 9683888"/>
              <a:gd name="connsiteY35" fmla="*/ 595356 h 743457"/>
              <a:gd name="connsiteX36" fmla="*/ 3246013 w 9683888"/>
              <a:gd name="connsiteY36" fmla="*/ 592418 h 743457"/>
              <a:gd name="connsiteX37" fmla="*/ 3313565 w 9683888"/>
              <a:gd name="connsiteY37" fmla="*/ 574138 h 743457"/>
              <a:gd name="connsiteX38" fmla="*/ 3414143 w 9683888"/>
              <a:gd name="connsiteY38" fmla="*/ 553730 h 743457"/>
              <a:gd name="connsiteX39" fmla="*/ 3552895 w 9683888"/>
              <a:gd name="connsiteY39" fmla="*/ 548563 h 743457"/>
              <a:gd name="connsiteX40" fmla="*/ 3753012 w 9683888"/>
              <a:gd name="connsiteY40" fmla="*/ 599520 h 743457"/>
              <a:gd name="connsiteX41" fmla="*/ 3804392 w 9683888"/>
              <a:gd name="connsiteY41" fmla="*/ 604131 h 743457"/>
              <a:gd name="connsiteX42" fmla="*/ 3916696 w 9683888"/>
              <a:gd name="connsiteY42" fmla="*/ 606540 h 743457"/>
              <a:gd name="connsiteX43" fmla="*/ 4063849 w 9683888"/>
              <a:gd name="connsiteY43" fmla="*/ 604058 h 743457"/>
              <a:gd name="connsiteX44" fmla="*/ 4172179 w 9683888"/>
              <a:gd name="connsiteY44" fmla="*/ 592355 h 743457"/>
              <a:gd name="connsiteX45" fmla="*/ 4276294 w 9683888"/>
              <a:gd name="connsiteY45" fmla="*/ 587119 h 743457"/>
              <a:gd name="connsiteX46" fmla="*/ 4411090 w 9683888"/>
              <a:gd name="connsiteY46" fmla="*/ 575600 h 743457"/>
              <a:gd name="connsiteX47" fmla="*/ 4540465 w 9683888"/>
              <a:gd name="connsiteY47" fmla="*/ 567464 h 743457"/>
              <a:gd name="connsiteX48" fmla="*/ 4545352 w 9683888"/>
              <a:gd name="connsiteY48" fmla="*/ 555554 h 743457"/>
              <a:gd name="connsiteX49" fmla="*/ 4564014 w 9683888"/>
              <a:gd name="connsiteY49" fmla="*/ 553660 h 743457"/>
              <a:gd name="connsiteX50" fmla="*/ 4568602 w 9683888"/>
              <a:gd name="connsiteY50" fmla="*/ 550913 h 743457"/>
              <a:gd name="connsiteX51" fmla="*/ 4595289 w 9683888"/>
              <a:gd name="connsiteY51" fmla="*/ 537407 h 743457"/>
              <a:gd name="connsiteX52" fmla="*/ 4739026 w 9683888"/>
              <a:gd name="connsiteY52" fmla="*/ 532483 h 743457"/>
              <a:gd name="connsiteX53" fmla="*/ 5061335 w 9683888"/>
              <a:gd name="connsiteY53" fmla="*/ 545635 h 743457"/>
              <a:gd name="connsiteX54" fmla="*/ 5338634 w 9683888"/>
              <a:gd name="connsiteY54" fmla="*/ 595754 h 743457"/>
              <a:gd name="connsiteX55" fmla="*/ 5529430 w 9683888"/>
              <a:gd name="connsiteY55" fmla="*/ 606335 h 743457"/>
              <a:gd name="connsiteX56" fmla="*/ 5604039 w 9683888"/>
              <a:gd name="connsiteY56" fmla="*/ 607676 h 743457"/>
              <a:gd name="connsiteX57" fmla="*/ 5625281 w 9683888"/>
              <a:gd name="connsiteY57" fmla="*/ 617253 h 743457"/>
              <a:gd name="connsiteX58" fmla="*/ 5628138 w 9683888"/>
              <a:gd name="connsiteY58" fmla="*/ 615483 h 743457"/>
              <a:gd name="connsiteX59" fmla="*/ 5653593 w 9683888"/>
              <a:gd name="connsiteY59" fmla="*/ 617873 h 743457"/>
              <a:gd name="connsiteX60" fmla="*/ 5658658 w 9683888"/>
              <a:gd name="connsiteY60" fmla="*/ 624279 h 743457"/>
              <a:gd name="connsiteX61" fmla="*/ 5675963 w 9683888"/>
              <a:gd name="connsiteY61" fmla="*/ 627762 h 743457"/>
              <a:gd name="connsiteX62" fmla="*/ 5709625 w 9683888"/>
              <a:gd name="connsiteY62" fmla="*/ 639593 h 743457"/>
              <a:gd name="connsiteX63" fmla="*/ 5716324 w 9683888"/>
              <a:gd name="connsiteY63" fmla="*/ 637148 h 743457"/>
              <a:gd name="connsiteX64" fmla="*/ 5767720 w 9683888"/>
              <a:gd name="connsiteY64" fmla="*/ 647737 h 743457"/>
              <a:gd name="connsiteX65" fmla="*/ 5768619 w 9683888"/>
              <a:gd name="connsiteY65" fmla="*/ 645671 h 743457"/>
              <a:gd name="connsiteX66" fmla="*/ 5858696 w 9683888"/>
              <a:gd name="connsiteY66" fmla="*/ 628099 h 743457"/>
              <a:gd name="connsiteX67" fmla="*/ 5935260 w 9683888"/>
              <a:gd name="connsiteY67" fmla="*/ 596904 h 743457"/>
              <a:gd name="connsiteX68" fmla="*/ 5946176 w 9683888"/>
              <a:gd name="connsiteY68" fmla="*/ 597874 h 743457"/>
              <a:gd name="connsiteX69" fmla="*/ 5946447 w 9683888"/>
              <a:gd name="connsiteY69" fmla="*/ 597396 h 743457"/>
              <a:gd name="connsiteX70" fmla="*/ 5958069 w 9683888"/>
              <a:gd name="connsiteY70" fmla="*/ 597432 h 743457"/>
              <a:gd name="connsiteX71" fmla="*/ 5966081 w 9683888"/>
              <a:gd name="connsiteY71" fmla="*/ 599643 h 743457"/>
              <a:gd name="connsiteX72" fmla="*/ 5987259 w 9683888"/>
              <a:gd name="connsiteY72" fmla="*/ 601523 h 743457"/>
              <a:gd name="connsiteX73" fmla="*/ 5994905 w 9683888"/>
              <a:gd name="connsiteY73" fmla="*/ 598873 h 743457"/>
              <a:gd name="connsiteX74" fmla="*/ 6054803 w 9683888"/>
              <a:gd name="connsiteY74" fmla="*/ 541202 h 743457"/>
              <a:gd name="connsiteX75" fmla="*/ 6188672 w 9683888"/>
              <a:gd name="connsiteY75" fmla="*/ 496389 h 743457"/>
              <a:gd name="connsiteX76" fmla="*/ 6323280 w 9683888"/>
              <a:gd name="connsiteY76" fmla="*/ 458013 h 743457"/>
              <a:gd name="connsiteX77" fmla="*/ 6457257 w 9683888"/>
              <a:gd name="connsiteY77" fmla="*/ 414621 h 743457"/>
              <a:gd name="connsiteX78" fmla="*/ 6530019 w 9683888"/>
              <a:gd name="connsiteY78" fmla="*/ 423168 h 743457"/>
              <a:gd name="connsiteX79" fmla="*/ 6626800 w 9683888"/>
              <a:gd name="connsiteY79" fmla="*/ 375078 h 743457"/>
              <a:gd name="connsiteX80" fmla="*/ 6689231 w 9683888"/>
              <a:gd name="connsiteY80" fmla="*/ 353501 h 743457"/>
              <a:gd name="connsiteX81" fmla="*/ 6726440 w 9683888"/>
              <a:gd name="connsiteY81" fmla="*/ 340276 h 743457"/>
              <a:gd name="connsiteX82" fmla="*/ 6835228 w 9683888"/>
              <a:gd name="connsiteY82" fmla="*/ 329393 h 743457"/>
              <a:gd name="connsiteX83" fmla="*/ 7039363 w 9683888"/>
              <a:gd name="connsiteY83" fmla="*/ 370823 h 743457"/>
              <a:gd name="connsiteX84" fmla="*/ 7095156 w 9683888"/>
              <a:gd name="connsiteY84" fmla="*/ 366075 h 743457"/>
              <a:gd name="connsiteX85" fmla="*/ 7187061 w 9683888"/>
              <a:gd name="connsiteY85" fmla="*/ 383876 h 743457"/>
              <a:gd name="connsiteX86" fmla="*/ 7295039 w 9683888"/>
              <a:gd name="connsiteY86" fmla="*/ 355046 h 743457"/>
              <a:gd name="connsiteX87" fmla="*/ 7373651 w 9683888"/>
              <a:gd name="connsiteY87" fmla="*/ 322299 h 743457"/>
              <a:gd name="connsiteX88" fmla="*/ 7418964 w 9683888"/>
              <a:gd name="connsiteY88" fmla="*/ 308685 h 743457"/>
              <a:gd name="connsiteX89" fmla="*/ 7450568 w 9683888"/>
              <a:gd name="connsiteY89" fmla="*/ 293511 h 743457"/>
              <a:gd name="connsiteX90" fmla="*/ 7538380 w 9683888"/>
              <a:gd name="connsiteY90" fmla="*/ 283235 h 743457"/>
              <a:gd name="connsiteX91" fmla="*/ 7786348 w 9683888"/>
              <a:gd name="connsiteY91" fmla="*/ 225377 h 743457"/>
              <a:gd name="connsiteX92" fmla="*/ 7849534 w 9683888"/>
              <a:gd name="connsiteY92" fmla="*/ 245434 h 743457"/>
              <a:gd name="connsiteX93" fmla="*/ 7981165 w 9683888"/>
              <a:gd name="connsiteY93" fmla="*/ 222252 h 743457"/>
              <a:gd name="connsiteX94" fmla="*/ 8171882 w 9683888"/>
              <a:gd name="connsiteY94" fmla="*/ 222497 h 743457"/>
              <a:gd name="connsiteX95" fmla="*/ 8242270 w 9683888"/>
              <a:gd name="connsiteY95" fmla="*/ 180535 h 743457"/>
              <a:gd name="connsiteX96" fmla="*/ 8490152 w 9683888"/>
              <a:gd name="connsiteY96" fmla="*/ 209193 h 743457"/>
              <a:gd name="connsiteX97" fmla="*/ 8622272 w 9683888"/>
              <a:gd name="connsiteY97" fmla="*/ 188859 h 743457"/>
              <a:gd name="connsiteX98" fmla="*/ 8738606 w 9683888"/>
              <a:gd name="connsiteY98" fmla="*/ 208945 h 743457"/>
              <a:gd name="connsiteX99" fmla="*/ 8831307 w 9683888"/>
              <a:gd name="connsiteY99" fmla="*/ 207738 h 743457"/>
              <a:gd name="connsiteX100" fmla="*/ 8891432 w 9683888"/>
              <a:gd name="connsiteY100" fmla="*/ 184510 h 743457"/>
              <a:gd name="connsiteX101" fmla="*/ 8946980 w 9683888"/>
              <a:gd name="connsiteY101" fmla="*/ 145578 h 743457"/>
              <a:gd name="connsiteX102" fmla="*/ 9107760 w 9683888"/>
              <a:gd name="connsiteY102" fmla="*/ 128052 h 743457"/>
              <a:gd name="connsiteX103" fmla="*/ 9195623 w 9683888"/>
              <a:gd name="connsiteY103" fmla="*/ 100212 h 743457"/>
              <a:gd name="connsiteX104" fmla="*/ 9256898 w 9683888"/>
              <a:gd name="connsiteY104" fmla="*/ 73900 h 743457"/>
              <a:gd name="connsiteX105" fmla="*/ 9351740 w 9683888"/>
              <a:gd name="connsiteY105" fmla="*/ 80439 h 743457"/>
              <a:gd name="connsiteX106" fmla="*/ 9539796 w 9683888"/>
              <a:gd name="connsiteY106" fmla="*/ 87069 h 743457"/>
              <a:gd name="connsiteX107" fmla="*/ 9619109 w 9683888"/>
              <a:gd name="connsiteY107" fmla="*/ 39994 h 74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9683888" h="743457">
                <a:moveTo>
                  <a:pt x="9683888" y="0"/>
                </a:moveTo>
                <a:lnTo>
                  <a:pt x="0" y="0"/>
                </a:lnTo>
                <a:lnTo>
                  <a:pt x="0" y="365878"/>
                </a:lnTo>
                <a:lnTo>
                  <a:pt x="11844" y="367909"/>
                </a:lnTo>
                <a:cubicBezTo>
                  <a:pt x="50423" y="374387"/>
                  <a:pt x="87879" y="380746"/>
                  <a:pt x="106208" y="385974"/>
                </a:cubicBezTo>
                <a:cubicBezTo>
                  <a:pt x="119919" y="389979"/>
                  <a:pt x="149687" y="402128"/>
                  <a:pt x="183667" y="399162"/>
                </a:cubicBezTo>
                <a:cubicBezTo>
                  <a:pt x="228274" y="394575"/>
                  <a:pt x="256969" y="398315"/>
                  <a:pt x="292430" y="390408"/>
                </a:cubicBezTo>
                <a:cubicBezTo>
                  <a:pt x="325377" y="395694"/>
                  <a:pt x="374510" y="420053"/>
                  <a:pt x="386942" y="395582"/>
                </a:cubicBezTo>
                <a:cubicBezTo>
                  <a:pt x="400429" y="416427"/>
                  <a:pt x="451168" y="399411"/>
                  <a:pt x="485751" y="408404"/>
                </a:cubicBezTo>
                <a:cubicBezTo>
                  <a:pt x="520399" y="423586"/>
                  <a:pt x="570416" y="404235"/>
                  <a:pt x="604107" y="418647"/>
                </a:cubicBezTo>
                <a:cubicBezTo>
                  <a:pt x="633631" y="425521"/>
                  <a:pt x="672063" y="446364"/>
                  <a:pt x="694081" y="449524"/>
                </a:cubicBezTo>
                <a:cubicBezTo>
                  <a:pt x="700528" y="463278"/>
                  <a:pt x="713487" y="450700"/>
                  <a:pt x="762452" y="456090"/>
                </a:cubicBezTo>
                <a:cubicBezTo>
                  <a:pt x="811417" y="461479"/>
                  <a:pt x="935420" y="470466"/>
                  <a:pt x="987872" y="481862"/>
                </a:cubicBezTo>
                <a:cubicBezTo>
                  <a:pt x="1018493" y="475799"/>
                  <a:pt x="1019470" y="516810"/>
                  <a:pt x="1077163" y="524467"/>
                </a:cubicBezTo>
                <a:cubicBezTo>
                  <a:pt x="1124222" y="535807"/>
                  <a:pt x="1202940" y="574855"/>
                  <a:pt x="1258716" y="587975"/>
                </a:cubicBezTo>
                <a:cubicBezTo>
                  <a:pt x="1274181" y="586466"/>
                  <a:pt x="1286859" y="589632"/>
                  <a:pt x="1298056" y="595413"/>
                </a:cubicBezTo>
                <a:lnTo>
                  <a:pt x="1327017" y="617412"/>
                </a:lnTo>
                <a:lnTo>
                  <a:pt x="1347909" y="620209"/>
                </a:lnTo>
                <a:cubicBezTo>
                  <a:pt x="1377004" y="628445"/>
                  <a:pt x="1394712" y="616344"/>
                  <a:pt x="1421792" y="626139"/>
                </a:cubicBezTo>
                <a:cubicBezTo>
                  <a:pt x="1466260" y="647543"/>
                  <a:pt x="1506099" y="610975"/>
                  <a:pt x="1519789" y="645011"/>
                </a:cubicBezTo>
                <a:cubicBezTo>
                  <a:pt x="1556219" y="665699"/>
                  <a:pt x="1578776" y="668950"/>
                  <a:pt x="1620886" y="687715"/>
                </a:cubicBezTo>
                <a:cubicBezTo>
                  <a:pt x="1658228" y="693647"/>
                  <a:pt x="1636224" y="694371"/>
                  <a:pt x="1676745" y="690130"/>
                </a:cubicBezTo>
                <a:cubicBezTo>
                  <a:pt x="1713709" y="697532"/>
                  <a:pt x="1774627" y="701403"/>
                  <a:pt x="1832228" y="690860"/>
                </a:cubicBezTo>
                <a:cubicBezTo>
                  <a:pt x="1866586" y="689181"/>
                  <a:pt x="1949046" y="755765"/>
                  <a:pt x="1980464" y="704858"/>
                </a:cubicBezTo>
                <a:cubicBezTo>
                  <a:pt x="2001472" y="716610"/>
                  <a:pt x="2020758" y="710467"/>
                  <a:pt x="2051150" y="711187"/>
                </a:cubicBezTo>
                <a:cubicBezTo>
                  <a:pt x="2081543" y="711907"/>
                  <a:pt x="2117567" y="736153"/>
                  <a:pt x="2162824" y="709178"/>
                </a:cubicBezTo>
                <a:cubicBezTo>
                  <a:pt x="2219712" y="701824"/>
                  <a:pt x="2181421" y="742368"/>
                  <a:pt x="2259859" y="718188"/>
                </a:cubicBezTo>
                <a:cubicBezTo>
                  <a:pt x="2296623" y="733933"/>
                  <a:pt x="2337412" y="741012"/>
                  <a:pt x="2378290" y="738748"/>
                </a:cubicBezTo>
                <a:cubicBezTo>
                  <a:pt x="2380041" y="725410"/>
                  <a:pt x="2399659" y="741017"/>
                  <a:pt x="2407828" y="743457"/>
                </a:cubicBezTo>
                <a:cubicBezTo>
                  <a:pt x="2406113" y="735180"/>
                  <a:pt x="2421642" y="728742"/>
                  <a:pt x="2428936" y="734697"/>
                </a:cubicBezTo>
                <a:cubicBezTo>
                  <a:pt x="2468648" y="720822"/>
                  <a:pt x="2584275" y="677579"/>
                  <a:pt x="2646106" y="660204"/>
                </a:cubicBezTo>
                <a:cubicBezTo>
                  <a:pt x="2706894" y="652346"/>
                  <a:pt x="2738390" y="612318"/>
                  <a:pt x="2799920" y="630451"/>
                </a:cubicBezTo>
                <a:cubicBezTo>
                  <a:pt x="2856798" y="622940"/>
                  <a:pt x="2902940" y="602232"/>
                  <a:pt x="2953556" y="607173"/>
                </a:cubicBezTo>
                <a:cubicBezTo>
                  <a:pt x="2970626" y="593247"/>
                  <a:pt x="2988095" y="586399"/>
                  <a:pt x="3009839" y="601743"/>
                </a:cubicBezTo>
                <a:cubicBezTo>
                  <a:pt x="3046166" y="594868"/>
                  <a:pt x="3085682" y="586046"/>
                  <a:pt x="3115016" y="584982"/>
                </a:cubicBezTo>
                <a:cubicBezTo>
                  <a:pt x="3144992" y="587935"/>
                  <a:pt x="3158740" y="599045"/>
                  <a:pt x="3185844" y="595356"/>
                </a:cubicBezTo>
                <a:cubicBezTo>
                  <a:pt x="3209939" y="576197"/>
                  <a:pt x="3221731" y="614583"/>
                  <a:pt x="3246013" y="592418"/>
                </a:cubicBezTo>
                <a:cubicBezTo>
                  <a:pt x="3228976" y="565486"/>
                  <a:pt x="3320172" y="599686"/>
                  <a:pt x="3313565" y="574138"/>
                </a:cubicBezTo>
                <a:cubicBezTo>
                  <a:pt x="3341586" y="564515"/>
                  <a:pt x="3371901" y="555346"/>
                  <a:pt x="3414143" y="553730"/>
                </a:cubicBezTo>
                <a:cubicBezTo>
                  <a:pt x="3463229" y="557630"/>
                  <a:pt x="3476532" y="539673"/>
                  <a:pt x="3552895" y="548563"/>
                </a:cubicBezTo>
                <a:cubicBezTo>
                  <a:pt x="3620356" y="561042"/>
                  <a:pt x="3688830" y="574962"/>
                  <a:pt x="3753012" y="599520"/>
                </a:cubicBezTo>
                <a:cubicBezTo>
                  <a:pt x="3769580" y="615048"/>
                  <a:pt x="3777112" y="602961"/>
                  <a:pt x="3804392" y="604131"/>
                </a:cubicBezTo>
                <a:cubicBezTo>
                  <a:pt x="3831672" y="605301"/>
                  <a:pt x="3878076" y="605222"/>
                  <a:pt x="3916696" y="606540"/>
                </a:cubicBezTo>
                <a:cubicBezTo>
                  <a:pt x="3970533" y="603881"/>
                  <a:pt x="3981244" y="618066"/>
                  <a:pt x="4063849" y="604058"/>
                </a:cubicBezTo>
                <a:cubicBezTo>
                  <a:pt x="4074473" y="605185"/>
                  <a:pt x="4134611" y="589365"/>
                  <a:pt x="4172179" y="592355"/>
                </a:cubicBezTo>
                <a:cubicBezTo>
                  <a:pt x="4180554" y="576172"/>
                  <a:pt x="4255433" y="602075"/>
                  <a:pt x="4276294" y="587119"/>
                </a:cubicBezTo>
                <a:cubicBezTo>
                  <a:pt x="4326119" y="586973"/>
                  <a:pt x="4361692" y="573867"/>
                  <a:pt x="4411090" y="575600"/>
                </a:cubicBezTo>
                <a:cubicBezTo>
                  <a:pt x="4465125" y="575500"/>
                  <a:pt x="4518088" y="570805"/>
                  <a:pt x="4540465" y="567464"/>
                </a:cubicBezTo>
                <a:lnTo>
                  <a:pt x="4545352" y="555554"/>
                </a:lnTo>
                <a:lnTo>
                  <a:pt x="4564014" y="553660"/>
                </a:lnTo>
                <a:lnTo>
                  <a:pt x="4568602" y="550913"/>
                </a:lnTo>
                <a:cubicBezTo>
                  <a:pt x="4577353" y="545618"/>
                  <a:pt x="4586105" y="540734"/>
                  <a:pt x="4595289" y="537407"/>
                </a:cubicBezTo>
                <a:cubicBezTo>
                  <a:pt x="4623104" y="537511"/>
                  <a:pt x="4660764" y="533229"/>
                  <a:pt x="4739026" y="532483"/>
                </a:cubicBezTo>
                <a:cubicBezTo>
                  <a:pt x="4806238" y="527255"/>
                  <a:pt x="4944577" y="524439"/>
                  <a:pt x="5061335" y="545635"/>
                </a:cubicBezTo>
                <a:cubicBezTo>
                  <a:pt x="5167156" y="553533"/>
                  <a:pt x="5251789" y="586167"/>
                  <a:pt x="5338634" y="595754"/>
                </a:cubicBezTo>
                <a:cubicBezTo>
                  <a:pt x="5415763" y="589622"/>
                  <a:pt x="5434719" y="609365"/>
                  <a:pt x="5529430" y="606335"/>
                </a:cubicBezTo>
                <a:cubicBezTo>
                  <a:pt x="5534498" y="613561"/>
                  <a:pt x="5597157" y="603269"/>
                  <a:pt x="5604039" y="607676"/>
                </a:cubicBezTo>
                <a:lnTo>
                  <a:pt x="5625281" y="617253"/>
                </a:lnTo>
                <a:lnTo>
                  <a:pt x="5628138" y="615483"/>
                </a:lnTo>
                <a:cubicBezTo>
                  <a:pt x="5640641" y="612245"/>
                  <a:pt x="5648217" y="613966"/>
                  <a:pt x="5653593" y="617873"/>
                </a:cubicBezTo>
                <a:lnTo>
                  <a:pt x="5658658" y="624279"/>
                </a:lnTo>
                <a:lnTo>
                  <a:pt x="5675963" y="627762"/>
                </a:lnTo>
                <a:lnTo>
                  <a:pt x="5709625" y="639593"/>
                </a:lnTo>
                <a:lnTo>
                  <a:pt x="5716324" y="637148"/>
                </a:lnTo>
                <a:lnTo>
                  <a:pt x="5767720" y="647737"/>
                </a:lnTo>
                <a:lnTo>
                  <a:pt x="5768619" y="645671"/>
                </a:lnTo>
                <a:cubicBezTo>
                  <a:pt x="5776130" y="642927"/>
                  <a:pt x="5830922" y="636226"/>
                  <a:pt x="5858696" y="628099"/>
                </a:cubicBezTo>
                <a:lnTo>
                  <a:pt x="5935260" y="596904"/>
                </a:lnTo>
                <a:lnTo>
                  <a:pt x="5946176" y="597874"/>
                </a:lnTo>
                <a:lnTo>
                  <a:pt x="5946447" y="597396"/>
                </a:lnTo>
                <a:cubicBezTo>
                  <a:pt x="5948934" y="596546"/>
                  <a:pt x="5952567" y="596468"/>
                  <a:pt x="5958069" y="597432"/>
                </a:cubicBezTo>
                <a:lnTo>
                  <a:pt x="5966081" y="599643"/>
                </a:lnTo>
                <a:lnTo>
                  <a:pt x="5987259" y="601523"/>
                </a:lnTo>
                <a:lnTo>
                  <a:pt x="5994905" y="598873"/>
                </a:lnTo>
                <a:cubicBezTo>
                  <a:pt x="6020610" y="579716"/>
                  <a:pt x="6016968" y="560235"/>
                  <a:pt x="6054803" y="541202"/>
                </a:cubicBezTo>
                <a:cubicBezTo>
                  <a:pt x="6108247" y="527358"/>
                  <a:pt x="6130976" y="484538"/>
                  <a:pt x="6188672" y="496389"/>
                </a:cubicBezTo>
                <a:cubicBezTo>
                  <a:pt x="6238659" y="483279"/>
                  <a:pt x="6277194" y="458153"/>
                  <a:pt x="6323280" y="458013"/>
                </a:cubicBezTo>
                <a:cubicBezTo>
                  <a:pt x="6368044" y="444385"/>
                  <a:pt x="6422801" y="420428"/>
                  <a:pt x="6457257" y="414621"/>
                </a:cubicBezTo>
                <a:cubicBezTo>
                  <a:pt x="6483424" y="410645"/>
                  <a:pt x="6508964" y="423228"/>
                  <a:pt x="6530019" y="423168"/>
                </a:cubicBezTo>
                <a:cubicBezTo>
                  <a:pt x="6558276" y="416578"/>
                  <a:pt x="6600264" y="386690"/>
                  <a:pt x="6626800" y="375078"/>
                </a:cubicBezTo>
                <a:cubicBezTo>
                  <a:pt x="6664418" y="400828"/>
                  <a:pt x="6655535" y="354302"/>
                  <a:pt x="6689231" y="353501"/>
                </a:cubicBezTo>
                <a:cubicBezTo>
                  <a:pt x="6708837" y="361122"/>
                  <a:pt x="6719642" y="359485"/>
                  <a:pt x="6726440" y="340276"/>
                </a:cubicBezTo>
                <a:cubicBezTo>
                  <a:pt x="6818329" y="378763"/>
                  <a:pt x="6765502" y="328183"/>
                  <a:pt x="6835228" y="329393"/>
                </a:cubicBezTo>
                <a:cubicBezTo>
                  <a:pt x="6897464" y="335048"/>
                  <a:pt x="6962224" y="329085"/>
                  <a:pt x="7039363" y="370823"/>
                </a:cubicBezTo>
                <a:cubicBezTo>
                  <a:pt x="7056368" y="384567"/>
                  <a:pt x="7070539" y="363899"/>
                  <a:pt x="7095156" y="366075"/>
                </a:cubicBezTo>
                <a:cubicBezTo>
                  <a:pt x="7119772" y="368250"/>
                  <a:pt x="7153748" y="385714"/>
                  <a:pt x="7187061" y="383876"/>
                </a:cubicBezTo>
                <a:cubicBezTo>
                  <a:pt x="7242115" y="377604"/>
                  <a:pt x="7270954" y="334249"/>
                  <a:pt x="7295039" y="355046"/>
                </a:cubicBezTo>
                <a:cubicBezTo>
                  <a:pt x="7320104" y="344159"/>
                  <a:pt x="7343179" y="301443"/>
                  <a:pt x="7373651" y="322299"/>
                </a:cubicBezTo>
                <a:cubicBezTo>
                  <a:pt x="7367160" y="298575"/>
                  <a:pt x="7410095" y="329040"/>
                  <a:pt x="7418964" y="308685"/>
                </a:cubicBezTo>
                <a:cubicBezTo>
                  <a:pt x="7424243" y="291807"/>
                  <a:pt x="7438503" y="297117"/>
                  <a:pt x="7450568" y="293511"/>
                </a:cubicBezTo>
                <a:cubicBezTo>
                  <a:pt x="7461276" y="277652"/>
                  <a:pt x="7519437" y="275664"/>
                  <a:pt x="7538380" y="283235"/>
                </a:cubicBezTo>
                <a:cubicBezTo>
                  <a:pt x="7594343" y="271879"/>
                  <a:pt x="7734488" y="231676"/>
                  <a:pt x="7786348" y="225377"/>
                </a:cubicBezTo>
                <a:cubicBezTo>
                  <a:pt x="7797693" y="277094"/>
                  <a:pt x="7847327" y="236176"/>
                  <a:pt x="7849534" y="245434"/>
                </a:cubicBezTo>
                <a:cubicBezTo>
                  <a:pt x="7894253" y="231282"/>
                  <a:pt x="7937937" y="238796"/>
                  <a:pt x="7981165" y="222252"/>
                </a:cubicBezTo>
                <a:cubicBezTo>
                  <a:pt x="8066564" y="234459"/>
                  <a:pt x="8127007" y="235277"/>
                  <a:pt x="8171882" y="222497"/>
                </a:cubicBezTo>
                <a:cubicBezTo>
                  <a:pt x="8183092" y="205785"/>
                  <a:pt x="8217423" y="177145"/>
                  <a:pt x="8242270" y="180535"/>
                </a:cubicBezTo>
                <a:cubicBezTo>
                  <a:pt x="8294138" y="178846"/>
                  <a:pt x="8410926" y="208334"/>
                  <a:pt x="8490152" y="209193"/>
                </a:cubicBezTo>
                <a:cubicBezTo>
                  <a:pt x="8558493" y="195433"/>
                  <a:pt x="8564727" y="233466"/>
                  <a:pt x="8622272" y="188859"/>
                </a:cubicBezTo>
                <a:cubicBezTo>
                  <a:pt x="8659556" y="191317"/>
                  <a:pt x="8666988" y="178214"/>
                  <a:pt x="8738606" y="208945"/>
                </a:cubicBezTo>
                <a:cubicBezTo>
                  <a:pt x="8769507" y="208543"/>
                  <a:pt x="8800406" y="224019"/>
                  <a:pt x="8831307" y="207738"/>
                </a:cubicBezTo>
                <a:cubicBezTo>
                  <a:pt x="8836477" y="191612"/>
                  <a:pt x="8870109" y="182455"/>
                  <a:pt x="8891432" y="184510"/>
                </a:cubicBezTo>
                <a:cubicBezTo>
                  <a:pt x="8876795" y="135260"/>
                  <a:pt x="8938553" y="173381"/>
                  <a:pt x="8946980" y="145578"/>
                </a:cubicBezTo>
                <a:cubicBezTo>
                  <a:pt x="9010957" y="156064"/>
                  <a:pt x="9046552" y="157746"/>
                  <a:pt x="9107760" y="128052"/>
                </a:cubicBezTo>
                <a:cubicBezTo>
                  <a:pt x="9135191" y="151813"/>
                  <a:pt x="9184204" y="114911"/>
                  <a:pt x="9195623" y="100212"/>
                </a:cubicBezTo>
                <a:cubicBezTo>
                  <a:pt x="9222736" y="85917"/>
                  <a:pt x="9230892" y="98248"/>
                  <a:pt x="9256898" y="73900"/>
                </a:cubicBezTo>
                <a:cubicBezTo>
                  <a:pt x="9276443" y="63724"/>
                  <a:pt x="9334001" y="80454"/>
                  <a:pt x="9351740" y="80439"/>
                </a:cubicBezTo>
                <a:cubicBezTo>
                  <a:pt x="9398889" y="82633"/>
                  <a:pt x="9473718" y="102566"/>
                  <a:pt x="9539796" y="87069"/>
                </a:cubicBezTo>
                <a:cubicBezTo>
                  <a:pt x="9565852" y="70987"/>
                  <a:pt x="9591569" y="56211"/>
                  <a:pt x="9619109" y="39994"/>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1" name="Freeform: Shape 70">
            <a:extLst>
              <a:ext uri="{FF2B5EF4-FFF2-40B4-BE49-F238E27FC236}">
                <a16:creationId xmlns:a16="http://schemas.microsoft.com/office/drawing/2014/main" id="{CC7BCC73-A901-44EB-B0E7-879E19267A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779827"/>
            <a:ext cx="10680562" cy="1078174"/>
          </a:xfrm>
          <a:custGeom>
            <a:avLst/>
            <a:gdLst>
              <a:gd name="connsiteX0" fmla="*/ 3617689 w 10680562"/>
              <a:gd name="connsiteY0" fmla="*/ 0 h 1605023"/>
              <a:gd name="connsiteX1" fmla="*/ 3635901 w 10680562"/>
              <a:gd name="connsiteY1" fmla="*/ 7738 h 1605023"/>
              <a:gd name="connsiteX2" fmla="*/ 3690891 w 10680562"/>
              <a:gd name="connsiteY2" fmla="*/ 7049 h 1605023"/>
              <a:gd name="connsiteX3" fmla="*/ 3832247 w 10680562"/>
              <a:gd name="connsiteY3" fmla="*/ 13937 h 1605023"/>
              <a:gd name="connsiteX4" fmla="*/ 3999111 w 10680562"/>
              <a:gd name="connsiteY4" fmla="*/ 44624 h 1605023"/>
              <a:gd name="connsiteX5" fmla="*/ 4034676 w 10680562"/>
              <a:gd name="connsiteY5" fmla="*/ 48775 h 1605023"/>
              <a:gd name="connsiteX6" fmla="*/ 4065394 w 10680562"/>
              <a:gd name="connsiteY6" fmla="*/ 42879 h 1605023"/>
              <a:gd name="connsiteX7" fmla="*/ 4072648 w 10680562"/>
              <a:gd name="connsiteY7" fmla="*/ 33262 h 1605023"/>
              <a:gd name="connsiteX8" fmla="*/ 4092232 w 10680562"/>
              <a:gd name="connsiteY8" fmla="*/ 34026 h 1605023"/>
              <a:gd name="connsiteX9" fmla="*/ 4097470 w 10680562"/>
              <a:gd name="connsiteY9" fmla="*/ 32252 h 1605023"/>
              <a:gd name="connsiteX10" fmla="*/ 4127488 w 10680562"/>
              <a:gd name="connsiteY10" fmla="*/ 24056 h 1605023"/>
              <a:gd name="connsiteX11" fmla="*/ 4190803 w 10680562"/>
              <a:gd name="connsiteY11" fmla="*/ 55685 h 1605023"/>
              <a:gd name="connsiteX12" fmla="*/ 4269333 w 10680562"/>
              <a:gd name="connsiteY12" fmla="*/ 54186 h 1605023"/>
              <a:gd name="connsiteX13" fmla="*/ 4481486 w 10680562"/>
              <a:gd name="connsiteY13" fmla="*/ 116915 h 1605023"/>
              <a:gd name="connsiteX14" fmla="*/ 4651418 w 10680562"/>
              <a:gd name="connsiteY14" fmla="*/ 150071 h 1605023"/>
              <a:gd name="connsiteX15" fmla="*/ 4863575 w 10680562"/>
              <a:gd name="connsiteY15" fmla="*/ 175458 h 1605023"/>
              <a:gd name="connsiteX16" fmla="*/ 5013635 w 10680562"/>
              <a:gd name="connsiteY16" fmla="*/ 213928 h 1605023"/>
              <a:gd name="connsiteX17" fmla="*/ 5203044 w 10680562"/>
              <a:gd name="connsiteY17" fmla="*/ 228946 h 1605023"/>
              <a:gd name="connsiteX18" fmla="*/ 5207070 w 10680562"/>
              <a:gd name="connsiteY18" fmla="*/ 235105 h 1605023"/>
              <a:gd name="connsiteX19" fmla="*/ 5224253 w 10680562"/>
              <a:gd name="connsiteY19" fmla="*/ 240320 h 1605023"/>
              <a:gd name="connsiteX20" fmla="*/ 5256736 w 10680562"/>
              <a:gd name="connsiteY20" fmla="*/ 254811 h 1605023"/>
              <a:gd name="connsiteX21" fmla="*/ 5264095 w 10680562"/>
              <a:gd name="connsiteY21" fmla="*/ 253567 h 1605023"/>
              <a:gd name="connsiteX22" fmla="*/ 5315084 w 10680562"/>
              <a:gd name="connsiteY22" fmla="*/ 269264 h 1605023"/>
              <a:gd name="connsiteX23" fmla="*/ 5316393 w 10680562"/>
              <a:gd name="connsiteY23" fmla="*/ 267603 h 1605023"/>
              <a:gd name="connsiteX24" fmla="*/ 5333427 w 10680562"/>
              <a:gd name="connsiteY24" fmla="*/ 263823 h 1605023"/>
              <a:gd name="connsiteX25" fmla="*/ 5364589 w 10680562"/>
              <a:gd name="connsiteY25" fmla="*/ 260882 h 1605023"/>
              <a:gd name="connsiteX26" fmla="*/ 5443973 w 10680562"/>
              <a:gd name="connsiteY26" fmla="*/ 230866 h 1605023"/>
              <a:gd name="connsiteX27" fmla="*/ 5497201 w 10680562"/>
              <a:gd name="connsiteY27" fmla="*/ 247023 h 1605023"/>
              <a:gd name="connsiteX28" fmla="*/ 5508269 w 10680562"/>
              <a:gd name="connsiteY28" fmla="*/ 249256 h 1605023"/>
              <a:gd name="connsiteX29" fmla="*/ 5508636 w 10680562"/>
              <a:gd name="connsiteY29" fmla="*/ 248880 h 1605023"/>
              <a:gd name="connsiteX30" fmla="*/ 5520606 w 10680562"/>
              <a:gd name="connsiteY30" fmla="*/ 250400 h 1605023"/>
              <a:gd name="connsiteX31" fmla="*/ 5528451 w 10680562"/>
              <a:gd name="connsiteY31" fmla="*/ 253330 h 1605023"/>
              <a:gd name="connsiteX32" fmla="*/ 5549923 w 10680562"/>
              <a:gd name="connsiteY32" fmla="*/ 257662 h 1605023"/>
              <a:gd name="connsiteX33" fmla="*/ 5558295 w 10680562"/>
              <a:gd name="connsiteY33" fmla="*/ 256364 h 1605023"/>
              <a:gd name="connsiteX34" fmla="*/ 5664799 w 10680562"/>
              <a:gd name="connsiteY34" fmla="*/ 278924 h 1605023"/>
              <a:gd name="connsiteX35" fmla="*/ 5796160 w 10680562"/>
              <a:gd name="connsiteY35" fmla="*/ 307979 h 1605023"/>
              <a:gd name="connsiteX36" fmla="*/ 5897647 w 10680562"/>
              <a:gd name="connsiteY36" fmla="*/ 339431 h 1605023"/>
              <a:gd name="connsiteX37" fmla="*/ 5978838 w 10680562"/>
              <a:gd name="connsiteY37" fmla="*/ 367970 h 1605023"/>
              <a:gd name="connsiteX38" fmla="*/ 6050367 w 10680562"/>
              <a:gd name="connsiteY38" fmla="*/ 386341 h 1605023"/>
              <a:gd name="connsiteX39" fmla="*/ 6140609 w 10680562"/>
              <a:gd name="connsiteY39" fmla="*/ 385135 h 1605023"/>
              <a:gd name="connsiteX40" fmla="*/ 6302950 w 10680562"/>
              <a:gd name="connsiteY40" fmla="*/ 448183 h 1605023"/>
              <a:gd name="connsiteX41" fmla="*/ 6308533 w 10680562"/>
              <a:gd name="connsiteY41" fmla="*/ 448551 h 1605023"/>
              <a:gd name="connsiteX42" fmla="*/ 6340278 w 10680562"/>
              <a:gd name="connsiteY42" fmla="*/ 468555 h 1605023"/>
              <a:gd name="connsiteX43" fmla="*/ 6341685 w 10680562"/>
              <a:gd name="connsiteY43" fmla="*/ 467587 h 1605023"/>
              <a:gd name="connsiteX44" fmla="*/ 6354862 w 10680562"/>
              <a:gd name="connsiteY44" fmla="*/ 467794 h 1605023"/>
              <a:gd name="connsiteX45" fmla="*/ 6377840 w 10680562"/>
              <a:gd name="connsiteY45" fmla="*/ 471024 h 1605023"/>
              <a:gd name="connsiteX46" fmla="*/ 6442804 w 10680562"/>
              <a:gd name="connsiteY46" fmla="*/ 463091 h 1605023"/>
              <a:gd name="connsiteX47" fmla="*/ 6476009 w 10680562"/>
              <a:gd name="connsiteY47" fmla="*/ 483807 h 1605023"/>
              <a:gd name="connsiteX48" fmla="*/ 6483237 w 10680562"/>
              <a:gd name="connsiteY48" fmla="*/ 487308 h 1605023"/>
              <a:gd name="connsiteX49" fmla="*/ 6483605 w 10680562"/>
              <a:gd name="connsiteY49" fmla="*/ 487102 h 1605023"/>
              <a:gd name="connsiteX50" fmla="*/ 6491673 w 10680562"/>
              <a:gd name="connsiteY50" fmla="*/ 490243 h 1605023"/>
              <a:gd name="connsiteX51" fmla="*/ 6496411 w 10680562"/>
              <a:gd name="connsiteY51" fmla="*/ 493689 h 1605023"/>
              <a:gd name="connsiteX52" fmla="*/ 6510429 w 10680562"/>
              <a:gd name="connsiteY52" fmla="*/ 500479 h 1605023"/>
              <a:gd name="connsiteX53" fmla="*/ 6516750 w 10680562"/>
              <a:gd name="connsiteY53" fmla="*/ 500983 h 1605023"/>
              <a:gd name="connsiteX54" fmla="*/ 6580199 w 10680562"/>
              <a:gd name="connsiteY54" fmla="*/ 483318 h 1605023"/>
              <a:gd name="connsiteX55" fmla="*/ 6690237 w 10680562"/>
              <a:gd name="connsiteY55" fmla="*/ 493051 h 1605023"/>
              <a:gd name="connsiteX56" fmla="*/ 6798356 w 10680562"/>
              <a:gd name="connsiteY56" fmla="*/ 506748 h 1605023"/>
              <a:gd name="connsiteX57" fmla="*/ 6837102 w 10680562"/>
              <a:gd name="connsiteY57" fmla="*/ 513677 h 1605023"/>
              <a:gd name="connsiteX58" fmla="*/ 6907934 w 10680562"/>
              <a:gd name="connsiteY58" fmla="*/ 517339 h 1605023"/>
              <a:gd name="connsiteX59" fmla="*/ 6941474 w 10680562"/>
              <a:gd name="connsiteY59" fmla="*/ 513632 h 1605023"/>
              <a:gd name="connsiteX60" fmla="*/ 6942754 w 10680562"/>
              <a:gd name="connsiteY60" fmla="*/ 514394 h 1605023"/>
              <a:gd name="connsiteX61" fmla="*/ 6946363 w 10680562"/>
              <a:gd name="connsiteY61" fmla="*/ 511066 h 1605023"/>
              <a:gd name="connsiteX62" fmla="*/ 6952592 w 10680562"/>
              <a:gd name="connsiteY62" fmla="*/ 510252 h 1605023"/>
              <a:gd name="connsiteX63" fmla="*/ 6968398 w 10680562"/>
              <a:gd name="connsiteY63" fmla="*/ 513946 h 1605023"/>
              <a:gd name="connsiteX64" fmla="*/ 6974142 w 10680562"/>
              <a:gd name="connsiteY64" fmla="*/ 516310 h 1605023"/>
              <a:gd name="connsiteX65" fmla="*/ 6982971 w 10680562"/>
              <a:gd name="connsiteY65" fmla="*/ 517694 h 1605023"/>
              <a:gd name="connsiteX66" fmla="*/ 6983252 w 10680562"/>
              <a:gd name="connsiteY66" fmla="*/ 517416 h 1605023"/>
              <a:gd name="connsiteX67" fmla="*/ 6991400 w 10680562"/>
              <a:gd name="connsiteY67" fmla="*/ 519321 h 1605023"/>
              <a:gd name="connsiteX68" fmla="*/ 7030460 w 10680562"/>
              <a:gd name="connsiteY68" fmla="*/ 532556 h 1605023"/>
              <a:gd name="connsiteX69" fmla="*/ 7089916 w 10680562"/>
              <a:gd name="connsiteY69" fmla="*/ 511503 h 1605023"/>
              <a:gd name="connsiteX70" fmla="*/ 7113059 w 10680562"/>
              <a:gd name="connsiteY70" fmla="*/ 509904 h 1605023"/>
              <a:gd name="connsiteX71" fmla="*/ 7125755 w 10680562"/>
              <a:gd name="connsiteY71" fmla="*/ 507393 h 1605023"/>
              <a:gd name="connsiteX72" fmla="*/ 7126765 w 10680562"/>
              <a:gd name="connsiteY72" fmla="*/ 506166 h 1605023"/>
              <a:gd name="connsiteX73" fmla="*/ 7164175 w 10680562"/>
              <a:gd name="connsiteY73" fmla="*/ 519011 h 1605023"/>
              <a:gd name="connsiteX74" fmla="*/ 7169654 w 10680562"/>
              <a:gd name="connsiteY74" fmla="*/ 518219 h 1605023"/>
              <a:gd name="connsiteX75" fmla="*/ 7193386 w 10680562"/>
              <a:gd name="connsiteY75" fmla="*/ 529788 h 1605023"/>
              <a:gd name="connsiteX76" fmla="*/ 7205997 w 10680562"/>
              <a:gd name="connsiteY76" fmla="*/ 534060 h 1605023"/>
              <a:gd name="connsiteX77" fmla="*/ 7208842 w 10680562"/>
              <a:gd name="connsiteY77" fmla="*/ 538783 h 1605023"/>
              <a:gd name="connsiteX78" fmla="*/ 7227817 w 10680562"/>
              <a:gd name="connsiteY78" fmla="*/ 543304 h 1605023"/>
              <a:gd name="connsiteX79" fmla="*/ 7230267 w 10680562"/>
              <a:gd name="connsiteY79" fmla="*/ 542497 h 1605023"/>
              <a:gd name="connsiteX80" fmla="*/ 7244913 w 10680562"/>
              <a:gd name="connsiteY80" fmla="*/ 551160 h 1605023"/>
              <a:gd name="connsiteX81" fmla="*/ 7255970 w 10680562"/>
              <a:gd name="connsiteY81" fmla="*/ 564383 h 1605023"/>
              <a:gd name="connsiteX82" fmla="*/ 7421156 w 10680562"/>
              <a:gd name="connsiteY82" fmla="*/ 584155 h 1605023"/>
              <a:gd name="connsiteX83" fmla="*/ 7553166 w 10680562"/>
              <a:gd name="connsiteY83" fmla="*/ 653085 h 1605023"/>
              <a:gd name="connsiteX84" fmla="*/ 7643092 w 10680562"/>
              <a:gd name="connsiteY84" fmla="*/ 662482 h 1605023"/>
              <a:gd name="connsiteX85" fmla="*/ 7896429 w 10680562"/>
              <a:gd name="connsiteY85" fmla="*/ 689054 h 1605023"/>
              <a:gd name="connsiteX86" fmla="*/ 7954620 w 10680562"/>
              <a:gd name="connsiteY86" fmla="*/ 689481 h 1605023"/>
              <a:gd name="connsiteX87" fmla="*/ 8000803 w 10680562"/>
              <a:gd name="connsiteY87" fmla="*/ 714583 h 1605023"/>
              <a:gd name="connsiteX88" fmla="*/ 8023216 w 10680562"/>
              <a:gd name="connsiteY88" fmla="*/ 709000 h 1605023"/>
              <a:gd name="connsiteX89" fmla="*/ 8027136 w 10680562"/>
              <a:gd name="connsiteY89" fmla="*/ 707765 h 1605023"/>
              <a:gd name="connsiteX90" fmla="*/ 8041622 w 10680562"/>
              <a:gd name="connsiteY90" fmla="*/ 708731 h 1605023"/>
              <a:gd name="connsiteX91" fmla="*/ 8047209 w 10680562"/>
              <a:gd name="connsiteY91" fmla="*/ 701624 h 1605023"/>
              <a:gd name="connsiteX92" fmla="*/ 8070088 w 10680562"/>
              <a:gd name="connsiteY92" fmla="*/ 697789 h 1605023"/>
              <a:gd name="connsiteX93" fmla="*/ 8096332 w 10680562"/>
              <a:gd name="connsiteY93" fmla="*/ 701624 h 1605023"/>
              <a:gd name="connsiteX94" fmla="*/ 8219225 w 10680562"/>
              <a:gd name="connsiteY94" fmla="*/ 728069 h 1605023"/>
              <a:gd name="connsiteX95" fmla="*/ 8293793 w 10680562"/>
              <a:gd name="connsiteY95" fmla="*/ 739200 h 1605023"/>
              <a:gd name="connsiteX96" fmla="*/ 8323753 w 10680562"/>
              <a:gd name="connsiteY96" fmla="*/ 736063 h 1605023"/>
              <a:gd name="connsiteX97" fmla="*/ 8364496 w 10680562"/>
              <a:gd name="connsiteY97" fmla="*/ 736635 h 1605023"/>
              <a:gd name="connsiteX98" fmla="*/ 8437662 w 10680562"/>
              <a:gd name="connsiteY98" fmla="*/ 731942 h 1605023"/>
              <a:gd name="connsiteX99" fmla="*/ 8533764 w 10680562"/>
              <a:gd name="connsiteY99" fmla="*/ 735554 h 1605023"/>
              <a:gd name="connsiteX100" fmla="*/ 8596769 w 10680562"/>
              <a:gd name="connsiteY100" fmla="*/ 769632 h 1605023"/>
              <a:gd name="connsiteX101" fmla="*/ 8604035 w 10680562"/>
              <a:gd name="connsiteY101" fmla="*/ 764982 h 1605023"/>
              <a:gd name="connsiteX102" fmla="*/ 8650929 w 10680562"/>
              <a:gd name="connsiteY102" fmla="*/ 773164 h 1605023"/>
              <a:gd name="connsiteX103" fmla="*/ 8806497 w 10680562"/>
              <a:gd name="connsiteY103" fmla="*/ 839707 h 1605023"/>
              <a:gd name="connsiteX104" fmla="*/ 8898377 w 10680562"/>
              <a:gd name="connsiteY104" fmla="*/ 854651 h 1605023"/>
              <a:gd name="connsiteX105" fmla="*/ 8932389 w 10680562"/>
              <a:gd name="connsiteY105" fmla="*/ 853846 h 1605023"/>
              <a:gd name="connsiteX106" fmla="*/ 8989288 w 10680562"/>
              <a:gd name="connsiteY106" fmla="*/ 852877 h 1605023"/>
              <a:gd name="connsiteX107" fmla="*/ 9035275 w 10680562"/>
              <a:gd name="connsiteY107" fmla="*/ 837110 h 1605023"/>
              <a:gd name="connsiteX108" fmla="*/ 9138626 w 10680562"/>
              <a:gd name="connsiteY108" fmla="*/ 862106 h 1605023"/>
              <a:gd name="connsiteX109" fmla="*/ 9216298 w 10680562"/>
              <a:gd name="connsiteY109" fmla="*/ 858754 h 1605023"/>
              <a:gd name="connsiteX110" fmla="*/ 9259941 w 10680562"/>
              <a:gd name="connsiteY110" fmla="*/ 861843 h 1605023"/>
              <a:gd name="connsiteX111" fmla="*/ 9380407 w 10680562"/>
              <a:gd name="connsiteY111" fmla="*/ 864825 h 1605023"/>
              <a:gd name="connsiteX112" fmla="*/ 9490772 w 10680562"/>
              <a:gd name="connsiteY112" fmla="*/ 901190 h 1605023"/>
              <a:gd name="connsiteX113" fmla="*/ 9584982 w 10680562"/>
              <a:gd name="connsiteY113" fmla="*/ 935980 h 1605023"/>
              <a:gd name="connsiteX114" fmla="*/ 9759797 w 10680562"/>
              <a:gd name="connsiteY114" fmla="*/ 1010923 h 1605023"/>
              <a:gd name="connsiteX115" fmla="*/ 9834455 w 10680562"/>
              <a:gd name="connsiteY115" fmla="*/ 1082908 h 1605023"/>
              <a:gd name="connsiteX116" fmla="*/ 9939504 w 10680562"/>
              <a:gd name="connsiteY116" fmla="*/ 1110614 h 1605023"/>
              <a:gd name="connsiteX117" fmla="*/ 10077001 w 10680562"/>
              <a:gd name="connsiteY117" fmla="*/ 1160906 h 1605023"/>
              <a:gd name="connsiteX118" fmla="*/ 10178431 w 10680562"/>
              <a:gd name="connsiteY118" fmla="*/ 1244920 h 1605023"/>
              <a:gd name="connsiteX119" fmla="*/ 10248658 w 10680562"/>
              <a:gd name="connsiteY119" fmla="*/ 1309335 h 1605023"/>
              <a:gd name="connsiteX120" fmla="*/ 10414709 w 10680562"/>
              <a:gd name="connsiteY120" fmla="*/ 1388645 h 1605023"/>
              <a:gd name="connsiteX121" fmla="*/ 10592469 w 10680562"/>
              <a:gd name="connsiteY121" fmla="*/ 1543828 h 1605023"/>
              <a:gd name="connsiteX122" fmla="*/ 10674941 w 10680562"/>
              <a:gd name="connsiteY122" fmla="*/ 1597388 h 1605023"/>
              <a:gd name="connsiteX123" fmla="*/ 10680562 w 10680562"/>
              <a:gd name="connsiteY123" fmla="*/ 1605023 h 1605023"/>
              <a:gd name="connsiteX124" fmla="*/ 0 w 10680562"/>
              <a:gd name="connsiteY124" fmla="*/ 1605023 h 1605023"/>
              <a:gd name="connsiteX125" fmla="*/ 0 w 10680562"/>
              <a:gd name="connsiteY125" fmla="*/ 415048 h 1605023"/>
              <a:gd name="connsiteX126" fmla="*/ 9656 w 10680562"/>
              <a:gd name="connsiteY126" fmla="*/ 416044 h 1605023"/>
              <a:gd name="connsiteX127" fmla="*/ 179196 w 10680562"/>
              <a:gd name="connsiteY127" fmla="*/ 423071 h 1605023"/>
              <a:gd name="connsiteX128" fmla="*/ 250912 w 10680562"/>
              <a:gd name="connsiteY128" fmla="*/ 408617 h 1605023"/>
              <a:gd name="connsiteX129" fmla="*/ 291375 w 10680562"/>
              <a:gd name="connsiteY129" fmla="*/ 403710 h 1605023"/>
              <a:gd name="connsiteX130" fmla="*/ 320542 w 10680562"/>
              <a:gd name="connsiteY130" fmla="*/ 396592 h 1605023"/>
              <a:gd name="connsiteX131" fmla="*/ 522426 w 10680562"/>
              <a:gd name="connsiteY131" fmla="*/ 407158 h 1605023"/>
              <a:gd name="connsiteX132" fmla="*/ 549068 w 10680562"/>
              <a:gd name="connsiteY132" fmla="*/ 407418 h 1605023"/>
              <a:gd name="connsiteX133" fmla="*/ 571100 w 10680562"/>
              <a:gd name="connsiteY133" fmla="*/ 400562 h 1605023"/>
              <a:gd name="connsiteX134" fmla="*/ 575457 w 10680562"/>
              <a:gd name="connsiteY134" fmla="*/ 392801 h 1605023"/>
              <a:gd name="connsiteX135" fmla="*/ 589968 w 10680562"/>
              <a:gd name="connsiteY135" fmla="*/ 391807 h 1605023"/>
              <a:gd name="connsiteX136" fmla="*/ 593649 w 10680562"/>
              <a:gd name="connsiteY136" fmla="*/ 390062 h 1605023"/>
              <a:gd name="connsiteX137" fmla="*/ 614928 w 10680562"/>
              <a:gd name="connsiteY137" fmla="*/ 381544 h 1605023"/>
              <a:gd name="connsiteX138" fmla="*/ 722580 w 10680562"/>
              <a:gd name="connsiteY138" fmla="*/ 392722 h 1605023"/>
              <a:gd name="connsiteX139" fmla="*/ 946884 w 10680562"/>
              <a:gd name="connsiteY139" fmla="*/ 411854 h 1605023"/>
              <a:gd name="connsiteX140" fmla="*/ 1210905 w 10680562"/>
              <a:gd name="connsiteY140" fmla="*/ 432414 h 1605023"/>
              <a:gd name="connsiteX141" fmla="*/ 1377854 w 10680562"/>
              <a:gd name="connsiteY141" fmla="*/ 429745 h 1605023"/>
              <a:gd name="connsiteX142" fmla="*/ 1391004 w 10680562"/>
              <a:gd name="connsiteY142" fmla="*/ 441307 h 1605023"/>
              <a:gd name="connsiteX143" fmla="*/ 1406953 w 10680562"/>
              <a:gd name="connsiteY143" fmla="*/ 447889 h 1605023"/>
              <a:gd name="connsiteX144" fmla="*/ 1409246 w 10680562"/>
              <a:gd name="connsiteY144" fmla="*/ 446765 h 1605023"/>
              <a:gd name="connsiteX145" fmla="*/ 1428800 w 10680562"/>
              <a:gd name="connsiteY145" fmla="*/ 448677 h 1605023"/>
              <a:gd name="connsiteX146" fmla="*/ 1432402 w 10680562"/>
              <a:gd name="connsiteY146" fmla="*/ 452956 h 1605023"/>
              <a:gd name="connsiteX147" fmla="*/ 1606578 w 10680562"/>
              <a:gd name="connsiteY147" fmla="*/ 430870 h 1605023"/>
              <a:gd name="connsiteX148" fmla="*/ 1647476 w 10680562"/>
              <a:gd name="connsiteY148" fmla="*/ 438687 h 1605023"/>
              <a:gd name="connsiteX149" fmla="*/ 1655866 w 10680562"/>
              <a:gd name="connsiteY149" fmla="*/ 439472 h 1605023"/>
              <a:gd name="connsiteX150" fmla="*/ 1656096 w 10680562"/>
              <a:gd name="connsiteY150" fmla="*/ 439162 h 1605023"/>
              <a:gd name="connsiteX151" fmla="*/ 1670708 w 10680562"/>
              <a:gd name="connsiteY151" fmla="*/ 412530 h 1605023"/>
              <a:gd name="connsiteX152" fmla="*/ 1737953 w 10680562"/>
              <a:gd name="connsiteY152" fmla="*/ 399496 h 1605023"/>
              <a:gd name="connsiteX153" fmla="*/ 1848192 w 10680562"/>
              <a:gd name="connsiteY153" fmla="*/ 376032 h 1605023"/>
              <a:gd name="connsiteX154" fmla="*/ 1954077 w 10680562"/>
              <a:gd name="connsiteY154" fmla="*/ 352621 h 1605023"/>
              <a:gd name="connsiteX155" fmla="*/ 1993047 w 10680562"/>
              <a:gd name="connsiteY155" fmla="*/ 346068 h 1605023"/>
              <a:gd name="connsiteX156" fmla="*/ 2059719 w 10680562"/>
              <a:gd name="connsiteY156" fmla="*/ 325903 h 1605023"/>
              <a:gd name="connsiteX157" fmla="*/ 2088528 w 10680562"/>
              <a:gd name="connsiteY157" fmla="*/ 311409 h 1605023"/>
              <a:gd name="connsiteX158" fmla="*/ 2090087 w 10680562"/>
              <a:gd name="connsiteY158" fmla="*/ 311676 h 1605023"/>
              <a:gd name="connsiteX159" fmla="*/ 2091700 w 10680562"/>
              <a:gd name="connsiteY159" fmla="*/ 307455 h 1605023"/>
              <a:gd name="connsiteX160" fmla="*/ 2096989 w 10680562"/>
              <a:gd name="connsiteY160" fmla="*/ 304649 h 1605023"/>
              <a:gd name="connsiteX161" fmla="*/ 2113325 w 10680562"/>
              <a:gd name="connsiteY161" fmla="*/ 302764 h 1605023"/>
              <a:gd name="connsiteX162" fmla="*/ 2119780 w 10680562"/>
              <a:gd name="connsiteY162" fmla="*/ 303007 h 1605023"/>
              <a:gd name="connsiteX163" fmla="*/ 2128562 w 10680562"/>
              <a:gd name="connsiteY163" fmla="*/ 301336 h 1605023"/>
              <a:gd name="connsiteX164" fmla="*/ 2128679 w 10680562"/>
              <a:gd name="connsiteY164" fmla="*/ 300991 h 1605023"/>
              <a:gd name="connsiteX165" fmla="*/ 2179558 w 10680562"/>
              <a:gd name="connsiteY165" fmla="*/ 299095 h 1605023"/>
              <a:gd name="connsiteX166" fmla="*/ 2223277 w 10680562"/>
              <a:gd name="connsiteY166" fmla="*/ 260239 h 1605023"/>
              <a:gd name="connsiteX167" fmla="*/ 2243644 w 10680562"/>
              <a:gd name="connsiteY167" fmla="*/ 251110 h 1605023"/>
              <a:gd name="connsiteX168" fmla="*/ 2253986 w 10680562"/>
              <a:gd name="connsiteY168" fmla="*/ 244616 h 1605023"/>
              <a:gd name="connsiteX169" fmla="*/ 2254285 w 10680562"/>
              <a:gd name="connsiteY169" fmla="*/ 243167 h 1605023"/>
              <a:gd name="connsiteX170" fmla="*/ 2295037 w 10680562"/>
              <a:gd name="connsiteY170" fmla="*/ 242433 h 1605023"/>
              <a:gd name="connsiteX171" fmla="*/ 2299648 w 10680562"/>
              <a:gd name="connsiteY171" fmla="*/ 239896 h 1605023"/>
              <a:gd name="connsiteX172" fmla="*/ 2327237 w 10680562"/>
              <a:gd name="connsiteY172" fmla="*/ 242539 h 1605023"/>
              <a:gd name="connsiteX173" fmla="*/ 2340943 w 10680562"/>
              <a:gd name="connsiteY173" fmla="*/ 242239 h 1605023"/>
              <a:gd name="connsiteX174" fmla="*/ 2345943 w 10680562"/>
              <a:gd name="connsiteY174" fmla="*/ 245589 h 1605023"/>
              <a:gd name="connsiteX175" fmla="*/ 2365602 w 10680562"/>
              <a:gd name="connsiteY175" fmla="*/ 243403 h 1605023"/>
              <a:gd name="connsiteX176" fmla="*/ 2367433 w 10680562"/>
              <a:gd name="connsiteY176" fmla="*/ 241858 h 1605023"/>
              <a:gd name="connsiteX177" fmla="*/ 2385231 w 10680562"/>
              <a:gd name="connsiteY177" fmla="*/ 244873 h 1605023"/>
              <a:gd name="connsiteX178" fmla="*/ 2402059 w 10680562"/>
              <a:gd name="connsiteY178" fmla="*/ 253223 h 1605023"/>
              <a:gd name="connsiteX179" fmla="*/ 2719020 w 10680562"/>
              <a:gd name="connsiteY179" fmla="*/ 235271 h 1605023"/>
              <a:gd name="connsiteX180" fmla="*/ 2877308 w 10680562"/>
              <a:gd name="connsiteY180" fmla="*/ 208630 h 1605023"/>
              <a:gd name="connsiteX181" fmla="*/ 3051375 w 10680562"/>
              <a:gd name="connsiteY181" fmla="*/ 154110 h 1605023"/>
              <a:gd name="connsiteX182" fmla="*/ 3104837 w 10680562"/>
              <a:gd name="connsiteY182" fmla="*/ 135199 h 1605023"/>
              <a:gd name="connsiteX183" fmla="*/ 3159836 w 10680562"/>
              <a:gd name="connsiteY183" fmla="*/ 142694 h 1605023"/>
              <a:gd name="connsiteX184" fmla="*/ 3177510 w 10680562"/>
              <a:gd name="connsiteY184" fmla="*/ 130186 h 1605023"/>
              <a:gd name="connsiteX185" fmla="*/ 3180470 w 10680562"/>
              <a:gd name="connsiteY185" fmla="*/ 127764 h 1605023"/>
              <a:gd name="connsiteX186" fmla="*/ 3194216 w 10680562"/>
              <a:gd name="connsiteY186" fmla="*/ 123837 h 1605023"/>
              <a:gd name="connsiteX187" fmla="*/ 3214710 w 10680562"/>
              <a:gd name="connsiteY187" fmla="*/ 104451 h 1605023"/>
              <a:gd name="connsiteX188" fmla="*/ 3240671 w 10680562"/>
              <a:gd name="connsiteY188" fmla="*/ 99232 h 1605023"/>
              <a:gd name="connsiteX189" fmla="*/ 3366544 w 10680562"/>
              <a:gd name="connsiteY189" fmla="*/ 82506 h 1605023"/>
              <a:gd name="connsiteX190" fmla="*/ 3440424 w 10680562"/>
              <a:gd name="connsiteY190" fmla="*/ 67891 h 1605023"/>
              <a:gd name="connsiteX191" fmla="*/ 3466248 w 10680562"/>
              <a:gd name="connsiteY191" fmla="*/ 55103 h 1605023"/>
              <a:gd name="connsiteX192" fmla="*/ 3503820 w 10680562"/>
              <a:gd name="connsiteY192" fmla="*/ 42110 h 1605023"/>
              <a:gd name="connsiteX193" fmla="*/ 3568389 w 10680562"/>
              <a:gd name="connsiteY193" fmla="*/ 13576 h 1605023"/>
              <a:gd name="connsiteX194" fmla="*/ 3604089 w 10680562"/>
              <a:gd name="connsiteY194" fmla="*/ 6980 h 1605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680562" h="1605023">
                <a:moveTo>
                  <a:pt x="3617689" y="0"/>
                </a:moveTo>
                <a:lnTo>
                  <a:pt x="3635901" y="7738"/>
                </a:lnTo>
                <a:cubicBezTo>
                  <a:pt x="3636815" y="-13593"/>
                  <a:pt x="3674070" y="21953"/>
                  <a:pt x="3690891" y="7049"/>
                </a:cubicBezTo>
                <a:cubicBezTo>
                  <a:pt x="3723615" y="8082"/>
                  <a:pt x="3780877" y="7675"/>
                  <a:pt x="3832247" y="13937"/>
                </a:cubicBezTo>
                <a:cubicBezTo>
                  <a:pt x="3878761" y="52737"/>
                  <a:pt x="3960967" y="15082"/>
                  <a:pt x="3999111" y="44624"/>
                </a:cubicBezTo>
                <a:cubicBezTo>
                  <a:pt x="4011661" y="48427"/>
                  <a:pt x="4023440" y="49464"/>
                  <a:pt x="4034676" y="48775"/>
                </a:cubicBezTo>
                <a:lnTo>
                  <a:pt x="4065394" y="42879"/>
                </a:lnTo>
                <a:lnTo>
                  <a:pt x="4072648" y="33262"/>
                </a:lnTo>
                <a:lnTo>
                  <a:pt x="4092232" y="34026"/>
                </a:lnTo>
                <a:lnTo>
                  <a:pt x="4097470" y="32252"/>
                </a:lnTo>
                <a:cubicBezTo>
                  <a:pt x="4107476" y="28819"/>
                  <a:pt x="4117405" y="25741"/>
                  <a:pt x="4127488" y="24056"/>
                </a:cubicBezTo>
                <a:cubicBezTo>
                  <a:pt x="4122379" y="69900"/>
                  <a:pt x="4212421" y="17287"/>
                  <a:pt x="4190803" y="55685"/>
                </a:cubicBezTo>
                <a:cubicBezTo>
                  <a:pt x="4245322" y="54405"/>
                  <a:pt x="4210442" y="91290"/>
                  <a:pt x="4269333" y="54186"/>
                </a:cubicBezTo>
                <a:cubicBezTo>
                  <a:pt x="4360007" y="84494"/>
                  <a:pt x="4405441" y="66275"/>
                  <a:pt x="4481486" y="116915"/>
                </a:cubicBezTo>
                <a:cubicBezTo>
                  <a:pt x="4469366" y="96298"/>
                  <a:pt x="4624978" y="141388"/>
                  <a:pt x="4651418" y="150071"/>
                </a:cubicBezTo>
                <a:lnTo>
                  <a:pt x="4863575" y="175458"/>
                </a:lnTo>
                <a:cubicBezTo>
                  <a:pt x="4867452" y="182323"/>
                  <a:pt x="5007365" y="209256"/>
                  <a:pt x="5013635" y="213928"/>
                </a:cubicBezTo>
                <a:lnTo>
                  <a:pt x="5203044" y="228946"/>
                </a:lnTo>
                <a:lnTo>
                  <a:pt x="5207070" y="235105"/>
                </a:lnTo>
                <a:lnTo>
                  <a:pt x="5224253" y="240320"/>
                </a:lnTo>
                <a:lnTo>
                  <a:pt x="5256736" y="254811"/>
                </a:lnTo>
                <a:lnTo>
                  <a:pt x="5264095" y="253567"/>
                </a:lnTo>
                <a:lnTo>
                  <a:pt x="5315084" y="269264"/>
                </a:lnTo>
                <a:lnTo>
                  <a:pt x="5316393" y="267603"/>
                </a:lnTo>
                <a:cubicBezTo>
                  <a:pt x="5320500" y="264235"/>
                  <a:pt x="5325719" y="262424"/>
                  <a:pt x="5333427" y="263823"/>
                </a:cubicBezTo>
                <a:cubicBezTo>
                  <a:pt x="5330520" y="234164"/>
                  <a:pt x="5341605" y="254143"/>
                  <a:pt x="5364589" y="260882"/>
                </a:cubicBezTo>
                <a:cubicBezTo>
                  <a:pt x="5365199" y="216323"/>
                  <a:pt x="5425089" y="252089"/>
                  <a:pt x="5443973" y="230866"/>
                </a:cubicBezTo>
                <a:cubicBezTo>
                  <a:pt x="5460840" y="236821"/>
                  <a:pt x="5478689" y="242307"/>
                  <a:pt x="5497201" y="247023"/>
                </a:cubicBezTo>
                <a:lnTo>
                  <a:pt x="5508269" y="249256"/>
                </a:lnTo>
                <a:lnTo>
                  <a:pt x="5508636" y="248880"/>
                </a:lnTo>
                <a:cubicBezTo>
                  <a:pt x="5511356" y="248469"/>
                  <a:pt x="5515116" y="248867"/>
                  <a:pt x="5520606" y="250400"/>
                </a:cubicBezTo>
                <a:lnTo>
                  <a:pt x="5528451" y="253330"/>
                </a:lnTo>
                <a:lnTo>
                  <a:pt x="5549923" y="257662"/>
                </a:lnTo>
                <a:lnTo>
                  <a:pt x="5558295" y="256364"/>
                </a:lnTo>
                <a:lnTo>
                  <a:pt x="5664799" y="278924"/>
                </a:lnTo>
                <a:lnTo>
                  <a:pt x="5796160" y="307979"/>
                </a:lnTo>
                <a:lnTo>
                  <a:pt x="5897647" y="339431"/>
                </a:lnTo>
                <a:cubicBezTo>
                  <a:pt x="5894921" y="322560"/>
                  <a:pt x="5962532" y="357207"/>
                  <a:pt x="5978838" y="367970"/>
                </a:cubicBezTo>
                <a:cubicBezTo>
                  <a:pt x="6035145" y="375765"/>
                  <a:pt x="6006578" y="380813"/>
                  <a:pt x="6050367" y="386341"/>
                </a:cubicBezTo>
                <a:cubicBezTo>
                  <a:pt x="6051161" y="391932"/>
                  <a:pt x="6137489" y="380709"/>
                  <a:pt x="6140609" y="385135"/>
                </a:cubicBezTo>
                <a:cubicBezTo>
                  <a:pt x="6205928" y="424013"/>
                  <a:pt x="6248816" y="452185"/>
                  <a:pt x="6302950" y="448183"/>
                </a:cubicBezTo>
                <a:lnTo>
                  <a:pt x="6308533" y="448551"/>
                </a:lnTo>
                <a:lnTo>
                  <a:pt x="6340278" y="468555"/>
                </a:lnTo>
                <a:lnTo>
                  <a:pt x="6341685" y="467587"/>
                </a:lnTo>
                <a:cubicBezTo>
                  <a:pt x="6345560" y="465876"/>
                  <a:pt x="6349786" y="465470"/>
                  <a:pt x="6354862" y="467794"/>
                </a:cubicBezTo>
                <a:cubicBezTo>
                  <a:pt x="6361260" y="446013"/>
                  <a:pt x="6363438" y="462250"/>
                  <a:pt x="6377840" y="471024"/>
                </a:cubicBezTo>
                <a:cubicBezTo>
                  <a:pt x="6390990" y="439154"/>
                  <a:pt x="6423334" y="475084"/>
                  <a:pt x="6442804" y="463091"/>
                </a:cubicBezTo>
                <a:cubicBezTo>
                  <a:pt x="6453090" y="470255"/>
                  <a:pt x="6464204" y="477252"/>
                  <a:pt x="6476009" y="483807"/>
                </a:cubicBezTo>
                <a:lnTo>
                  <a:pt x="6483237" y="487308"/>
                </a:lnTo>
                <a:lnTo>
                  <a:pt x="6483605" y="487102"/>
                </a:lnTo>
                <a:cubicBezTo>
                  <a:pt x="6485654" y="487272"/>
                  <a:pt x="6488212" y="488201"/>
                  <a:pt x="6491673" y="490243"/>
                </a:cubicBezTo>
                <a:lnTo>
                  <a:pt x="6496411" y="493689"/>
                </a:lnTo>
                <a:lnTo>
                  <a:pt x="6510429" y="500479"/>
                </a:lnTo>
                <a:lnTo>
                  <a:pt x="6516750" y="500983"/>
                </a:lnTo>
                <a:cubicBezTo>
                  <a:pt x="6541864" y="496675"/>
                  <a:pt x="6554866" y="452619"/>
                  <a:pt x="6580199" y="483318"/>
                </a:cubicBezTo>
                <a:cubicBezTo>
                  <a:pt x="6622601" y="489571"/>
                  <a:pt x="6654587" y="470617"/>
                  <a:pt x="6690237" y="493051"/>
                </a:cubicBezTo>
                <a:cubicBezTo>
                  <a:pt x="6729957" y="498806"/>
                  <a:pt x="6766252" y="494451"/>
                  <a:pt x="6798356" y="506748"/>
                </a:cubicBezTo>
                <a:cubicBezTo>
                  <a:pt x="6813529" y="501270"/>
                  <a:pt x="6826992" y="500232"/>
                  <a:pt x="6837102" y="513677"/>
                </a:cubicBezTo>
                <a:cubicBezTo>
                  <a:pt x="6874837" y="515764"/>
                  <a:pt x="6887115" y="500833"/>
                  <a:pt x="6907934" y="517339"/>
                </a:cubicBezTo>
                <a:cubicBezTo>
                  <a:pt x="6934086" y="494196"/>
                  <a:pt x="6933260" y="504492"/>
                  <a:pt x="6941474" y="513632"/>
                </a:cubicBezTo>
                <a:lnTo>
                  <a:pt x="6942754" y="514394"/>
                </a:lnTo>
                <a:lnTo>
                  <a:pt x="6946363" y="511066"/>
                </a:lnTo>
                <a:lnTo>
                  <a:pt x="6952592" y="510252"/>
                </a:lnTo>
                <a:lnTo>
                  <a:pt x="6968398" y="513946"/>
                </a:lnTo>
                <a:lnTo>
                  <a:pt x="6974142" y="516310"/>
                </a:lnTo>
                <a:cubicBezTo>
                  <a:pt x="6978173" y="517574"/>
                  <a:pt x="6980948" y="517948"/>
                  <a:pt x="6982971" y="517694"/>
                </a:cubicBezTo>
                <a:lnTo>
                  <a:pt x="6983252" y="517416"/>
                </a:lnTo>
                <a:lnTo>
                  <a:pt x="6991400" y="519321"/>
                </a:lnTo>
                <a:cubicBezTo>
                  <a:pt x="7005004" y="523242"/>
                  <a:pt x="7018100" y="527732"/>
                  <a:pt x="7030460" y="532556"/>
                </a:cubicBezTo>
                <a:cubicBezTo>
                  <a:pt x="7044917" y="516932"/>
                  <a:pt x="7088472" y="545083"/>
                  <a:pt x="7089916" y="511503"/>
                </a:cubicBezTo>
                <a:cubicBezTo>
                  <a:pt x="7106785" y="517039"/>
                  <a:pt x="7114554" y="532321"/>
                  <a:pt x="7113059" y="509904"/>
                </a:cubicBezTo>
                <a:cubicBezTo>
                  <a:pt x="7118735" y="511110"/>
                  <a:pt x="7122641" y="509850"/>
                  <a:pt x="7125755" y="507393"/>
                </a:cubicBezTo>
                <a:lnTo>
                  <a:pt x="7126765" y="506166"/>
                </a:lnTo>
                <a:lnTo>
                  <a:pt x="7164175" y="519011"/>
                </a:lnTo>
                <a:lnTo>
                  <a:pt x="7169654" y="518219"/>
                </a:lnTo>
                <a:lnTo>
                  <a:pt x="7193386" y="529788"/>
                </a:lnTo>
                <a:lnTo>
                  <a:pt x="7205997" y="534060"/>
                </a:lnTo>
                <a:lnTo>
                  <a:pt x="7208842" y="538783"/>
                </a:lnTo>
                <a:cubicBezTo>
                  <a:pt x="7212314" y="541931"/>
                  <a:pt x="7217803" y="543928"/>
                  <a:pt x="7227817" y="543304"/>
                </a:cubicBezTo>
                <a:lnTo>
                  <a:pt x="7230267" y="542497"/>
                </a:lnTo>
                <a:lnTo>
                  <a:pt x="7244913" y="551160"/>
                </a:lnTo>
                <a:cubicBezTo>
                  <a:pt x="7249453" y="554807"/>
                  <a:pt x="7253253" y="559130"/>
                  <a:pt x="7255970" y="564383"/>
                </a:cubicBezTo>
                <a:cubicBezTo>
                  <a:pt x="7315146" y="548103"/>
                  <a:pt x="7361553" y="579076"/>
                  <a:pt x="7421156" y="584155"/>
                </a:cubicBezTo>
                <a:cubicBezTo>
                  <a:pt x="7465612" y="613750"/>
                  <a:pt x="7546249" y="613142"/>
                  <a:pt x="7553166" y="653085"/>
                </a:cubicBezTo>
                <a:cubicBezTo>
                  <a:pt x="7562552" y="609214"/>
                  <a:pt x="7673998" y="724531"/>
                  <a:pt x="7643092" y="662482"/>
                </a:cubicBezTo>
                <a:lnTo>
                  <a:pt x="7896429" y="689054"/>
                </a:lnTo>
                <a:cubicBezTo>
                  <a:pt x="7940867" y="662251"/>
                  <a:pt x="7914217" y="689365"/>
                  <a:pt x="7954620" y="689481"/>
                </a:cubicBezTo>
                <a:cubicBezTo>
                  <a:pt x="7937756" y="718000"/>
                  <a:pt x="8005608" y="680123"/>
                  <a:pt x="8000803" y="714583"/>
                </a:cubicBezTo>
                <a:cubicBezTo>
                  <a:pt x="8008309" y="713512"/>
                  <a:pt x="8015731" y="711389"/>
                  <a:pt x="8023216" y="709000"/>
                </a:cubicBezTo>
                <a:lnTo>
                  <a:pt x="8027136" y="707765"/>
                </a:lnTo>
                <a:lnTo>
                  <a:pt x="8041622" y="708731"/>
                </a:lnTo>
                <a:lnTo>
                  <a:pt x="8047209" y="701624"/>
                </a:lnTo>
                <a:lnTo>
                  <a:pt x="8070088" y="697789"/>
                </a:lnTo>
                <a:cubicBezTo>
                  <a:pt x="8078424" y="697492"/>
                  <a:pt x="8087123" y="698508"/>
                  <a:pt x="8096332" y="701624"/>
                </a:cubicBezTo>
                <a:cubicBezTo>
                  <a:pt x="8123926" y="724651"/>
                  <a:pt x="8185640" y="697894"/>
                  <a:pt x="8219225" y="728069"/>
                </a:cubicBezTo>
                <a:cubicBezTo>
                  <a:pt x="8232644" y="736562"/>
                  <a:pt x="8280723" y="746936"/>
                  <a:pt x="8293793" y="739200"/>
                </a:cubicBezTo>
                <a:cubicBezTo>
                  <a:pt x="8304636" y="739365"/>
                  <a:pt x="8314843" y="745516"/>
                  <a:pt x="8323753" y="736063"/>
                </a:cubicBezTo>
                <a:cubicBezTo>
                  <a:pt x="8336542" y="725164"/>
                  <a:pt x="8363344" y="752699"/>
                  <a:pt x="8364496" y="736635"/>
                </a:cubicBezTo>
                <a:cubicBezTo>
                  <a:pt x="8383724" y="755702"/>
                  <a:pt x="8414211" y="733717"/>
                  <a:pt x="8437662" y="731942"/>
                </a:cubicBezTo>
                <a:cubicBezTo>
                  <a:pt x="8451685" y="749699"/>
                  <a:pt x="8487061" y="728469"/>
                  <a:pt x="8533764" y="735554"/>
                </a:cubicBezTo>
                <a:cubicBezTo>
                  <a:pt x="8548878" y="755832"/>
                  <a:pt x="8565301" y="740114"/>
                  <a:pt x="8596769" y="769632"/>
                </a:cubicBezTo>
                <a:cubicBezTo>
                  <a:pt x="8598880" y="767829"/>
                  <a:pt x="8601326" y="766261"/>
                  <a:pt x="8604035" y="764982"/>
                </a:cubicBezTo>
                <a:cubicBezTo>
                  <a:pt x="8619777" y="757551"/>
                  <a:pt x="8640772" y="761213"/>
                  <a:pt x="8650929" y="773164"/>
                </a:cubicBezTo>
                <a:cubicBezTo>
                  <a:pt x="8702615" y="814545"/>
                  <a:pt x="8757170" y="823762"/>
                  <a:pt x="8806497" y="839707"/>
                </a:cubicBezTo>
                <a:cubicBezTo>
                  <a:pt x="8863157" y="854381"/>
                  <a:pt x="8833749" y="812347"/>
                  <a:pt x="8898377" y="854651"/>
                </a:cubicBezTo>
                <a:cubicBezTo>
                  <a:pt x="8909161" y="844048"/>
                  <a:pt x="8918437" y="845186"/>
                  <a:pt x="8932389" y="853846"/>
                </a:cubicBezTo>
                <a:cubicBezTo>
                  <a:pt x="8960146" y="860074"/>
                  <a:pt x="8965550" y="829338"/>
                  <a:pt x="8989288" y="852877"/>
                </a:cubicBezTo>
                <a:cubicBezTo>
                  <a:pt x="8988278" y="835633"/>
                  <a:pt x="9043995" y="856467"/>
                  <a:pt x="9035275" y="837110"/>
                </a:cubicBezTo>
                <a:cubicBezTo>
                  <a:pt x="9060165" y="838647"/>
                  <a:pt x="9108456" y="858499"/>
                  <a:pt x="9138626" y="862106"/>
                </a:cubicBezTo>
                <a:cubicBezTo>
                  <a:pt x="9165080" y="876547"/>
                  <a:pt x="9174888" y="860404"/>
                  <a:pt x="9216298" y="858754"/>
                </a:cubicBezTo>
                <a:cubicBezTo>
                  <a:pt x="9230418" y="871192"/>
                  <a:pt x="9244774" y="868822"/>
                  <a:pt x="9259941" y="861843"/>
                </a:cubicBezTo>
                <a:cubicBezTo>
                  <a:pt x="9297647" y="870955"/>
                  <a:pt x="9335980" y="863006"/>
                  <a:pt x="9380407" y="864825"/>
                </a:cubicBezTo>
                <a:cubicBezTo>
                  <a:pt x="9424338" y="883720"/>
                  <a:pt x="9443322" y="899138"/>
                  <a:pt x="9490772" y="901190"/>
                </a:cubicBezTo>
                <a:cubicBezTo>
                  <a:pt x="9530410" y="933396"/>
                  <a:pt x="9546422" y="928548"/>
                  <a:pt x="9584982" y="935980"/>
                </a:cubicBezTo>
                <a:cubicBezTo>
                  <a:pt x="9629819" y="954269"/>
                  <a:pt x="9718219" y="986435"/>
                  <a:pt x="9759797" y="1010923"/>
                </a:cubicBezTo>
                <a:cubicBezTo>
                  <a:pt x="9801376" y="1035410"/>
                  <a:pt x="9804503" y="1066293"/>
                  <a:pt x="9834455" y="1082908"/>
                </a:cubicBezTo>
                <a:cubicBezTo>
                  <a:pt x="9864406" y="1099522"/>
                  <a:pt x="9891608" y="1087791"/>
                  <a:pt x="9939504" y="1110614"/>
                </a:cubicBezTo>
                <a:cubicBezTo>
                  <a:pt x="9978150" y="1098522"/>
                  <a:pt x="10034187" y="1166580"/>
                  <a:pt x="10077001" y="1160906"/>
                </a:cubicBezTo>
                <a:cubicBezTo>
                  <a:pt x="10084861" y="1190721"/>
                  <a:pt x="10164307" y="1234884"/>
                  <a:pt x="10178431" y="1244920"/>
                </a:cubicBezTo>
                <a:cubicBezTo>
                  <a:pt x="10210316" y="1215779"/>
                  <a:pt x="10222273" y="1306394"/>
                  <a:pt x="10248658" y="1309335"/>
                </a:cubicBezTo>
                <a:lnTo>
                  <a:pt x="10414709" y="1388645"/>
                </a:lnTo>
                <a:cubicBezTo>
                  <a:pt x="10473963" y="1440373"/>
                  <a:pt x="10538857" y="1454568"/>
                  <a:pt x="10592469" y="1543828"/>
                </a:cubicBezTo>
                <a:cubicBezTo>
                  <a:pt x="10651538" y="1531501"/>
                  <a:pt x="10660082" y="1567462"/>
                  <a:pt x="10674941" y="1597388"/>
                </a:cubicBezTo>
                <a:lnTo>
                  <a:pt x="10680562" y="1605023"/>
                </a:lnTo>
                <a:lnTo>
                  <a:pt x="0" y="1605023"/>
                </a:lnTo>
                <a:lnTo>
                  <a:pt x="0" y="415048"/>
                </a:lnTo>
                <a:lnTo>
                  <a:pt x="9656" y="416044"/>
                </a:lnTo>
                <a:cubicBezTo>
                  <a:pt x="66794" y="420549"/>
                  <a:pt x="142962" y="423374"/>
                  <a:pt x="179196" y="423071"/>
                </a:cubicBezTo>
                <a:cubicBezTo>
                  <a:pt x="202136" y="418172"/>
                  <a:pt x="228694" y="392385"/>
                  <a:pt x="250912" y="408617"/>
                </a:cubicBezTo>
                <a:cubicBezTo>
                  <a:pt x="249389" y="392611"/>
                  <a:pt x="280512" y="416185"/>
                  <a:pt x="291375" y="403710"/>
                </a:cubicBezTo>
                <a:cubicBezTo>
                  <a:pt x="298635" y="393187"/>
                  <a:pt x="309770" y="397885"/>
                  <a:pt x="320542" y="396592"/>
                </a:cubicBezTo>
                <a:cubicBezTo>
                  <a:pt x="359051" y="397166"/>
                  <a:pt x="484339" y="405354"/>
                  <a:pt x="522426" y="407158"/>
                </a:cubicBezTo>
                <a:cubicBezTo>
                  <a:pt x="532069" y="408997"/>
                  <a:pt x="540856" y="408831"/>
                  <a:pt x="549068" y="407418"/>
                </a:cubicBezTo>
                <a:lnTo>
                  <a:pt x="571100" y="400562"/>
                </a:lnTo>
                <a:lnTo>
                  <a:pt x="575457" y="392801"/>
                </a:lnTo>
                <a:lnTo>
                  <a:pt x="589968" y="391807"/>
                </a:lnTo>
                <a:lnTo>
                  <a:pt x="593649" y="390062"/>
                </a:lnTo>
                <a:cubicBezTo>
                  <a:pt x="600667" y="386700"/>
                  <a:pt x="607669" y="383607"/>
                  <a:pt x="614928" y="381544"/>
                </a:cubicBezTo>
                <a:cubicBezTo>
                  <a:pt x="636416" y="381988"/>
                  <a:pt x="667253" y="387671"/>
                  <a:pt x="722580" y="392722"/>
                </a:cubicBezTo>
                <a:cubicBezTo>
                  <a:pt x="792539" y="408114"/>
                  <a:pt x="885615" y="380106"/>
                  <a:pt x="946884" y="411854"/>
                </a:cubicBezTo>
                <a:cubicBezTo>
                  <a:pt x="1028270" y="418469"/>
                  <a:pt x="1139077" y="429433"/>
                  <a:pt x="1210905" y="432414"/>
                </a:cubicBezTo>
                <a:cubicBezTo>
                  <a:pt x="1270803" y="429423"/>
                  <a:pt x="1321921" y="453757"/>
                  <a:pt x="1377854" y="429745"/>
                </a:cubicBezTo>
                <a:cubicBezTo>
                  <a:pt x="1381419" y="434564"/>
                  <a:pt x="1385901" y="438319"/>
                  <a:pt x="1391004" y="441307"/>
                </a:cubicBezTo>
                <a:lnTo>
                  <a:pt x="1406953" y="447889"/>
                </a:lnTo>
                <a:lnTo>
                  <a:pt x="1409246" y="446765"/>
                </a:lnTo>
                <a:cubicBezTo>
                  <a:pt x="1419066" y="444804"/>
                  <a:pt x="1424836" y="446037"/>
                  <a:pt x="1428800" y="448677"/>
                </a:cubicBezTo>
                <a:lnTo>
                  <a:pt x="1432402" y="452956"/>
                </a:lnTo>
                <a:lnTo>
                  <a:pt x="1606578" y="430870"/>
                </a:lnTo>
                <a:cubicBezTo>
                  <a:pt x="1619625" y="433971"/>
                  <a:pt x="1633347" y="436643"/>
                  <a:pt x="1647476" y="438687"/>
                </a:cubicBezTo>
                <a:lnTo>
                  <a:pt x="1655866" y="439472"/>
                </a:lnTo>
                <a:lnTo>
                  <a:pt x="1656096" y="439162"/>
                </a:lnTo>
                <a:cubicBezTo>
                  <a:pt x="1658061" y="438636"/>
                  <a:pt x="1666503" y="411823"/>
                  <a:pt x="1670708" y="412530"/>
                </a:cubicBezTo>
                <a:lnTo>
                  <a:pt x="1737953" y="399496"/>
                </a:lnTo>
                <a:lnTo>
                  <a:pt x="1848192" y="376032"/>
                </a:lnTo>
                <a:cubicBezTo>
                  <a:pt x="1887458" y="368088"/>
                  <a:pt x="1918458" y="352092"/>
                  <a:pt x="1954077" y="352621"/>
                </a:cubicBezTo>
                <a:cubicBezTo>
                  <a:pt x="1965180" y="342609"/>
                  <a:pt x="1976973" y="337201"/>
                  <a:pt x="1993047" y="346068"/>
                </a:cubicBezTo>
                <a:cubicBezTo>
                  <a:pt x="2028636" y="335449"/>
                  <a:pt x="2032293" y="317806"/>
                  <a:pt x="2059719" y="325903"/>
                </a:cubicBezTo>
                <a:cubicBezTo>
                  <a:pt x="2071905" y="296194"/>
                  <a:pt x="2076373" y="305826"/>
                  <a:pt x="2088528" y="311409"/>
                </a:cubicBezTo>
                <a:lnTo>
                  <a:pt x="2090087" y="311676"/>
                </a:lnTo>
                <a:lnTo>
                  <a:pt x="2091700" y="307455"/>
                </a:lnTo>
                <a:lnTo>
                  <a:pt x="2096989" y="304649"/>
                </a:lnTo>
                <a:lnTo>
                  <a:pt x="2113325" y="302764"/>
                </a:lnTo>
                <a:lnTo>
                  <a:pt x="2119780" y="303007"/>
                </a:lnTo>
                <a:cubicBezTo>
                  <a:pt x="2124111" y="302819"/>
                  <a:pt x="2126840" y="302239"/>
                  <a:pt x="2128562" y="301336"/>
                </a:cubicBezTo>
                <a:cubicBezTo>
                  <a:pt x="2128600" y="301221"/>
                  <a:pt x="2128640" y="301107"/>
                  <a:pt x="2128679" y="300991"/>
                </a:cubicBezTo>
                <a:lnTo>
                  <a:pt x="2179558" y="299095"/>
                </a:lnTo>
                <a:cubicBezTo>
                  <a:pt x="2184857" y="280099"/>
                  <a:pt x="2238998" y="291238"/>
                  <a:pt x="2223277" y="260239"/>
                </a:cubicBezTo>
                <a:cubicBezTo>
                  <a:pt x="2241523" y="259676"/>
                  <a:pt x="2256386" y="270988"/>
                  <a:pt x="2243644" y="251110"/>
                </a:cubicBezTo>
                <a:cubicBezTo>
                  <a:pt x="2249448" y="250324"/>
                  <a:pt x="2252382" y="247882"/>
                  <a:pt x="2253986" y="244616"/>
                </a:cubicBezTo>
                <a:lnTo>
                  <a:pt x="2254285" y="243167"/>
                </a:lnTo>
                <a:lnTo>
                  <a:pt x="2295037" y="242433"/>
                </a:lnTo>
                <a:lnTo>
                  <a:pt x="2299648" y="239896"/>
                </a:lnTo>
                <a:lnTo>
                  <a:pt x="2327237" y="242539"/>
                </a:lnTo>
                <a:lnTo>
                  <a:pt x="2340943" y="242239"/>
                </a:lnTo>
                <a:lnTo>
                  <a:pt x="2345943" y="245589"/>
                </a:lnTo>
                <a:cubicBezTo>
                  <a:pt x="2350718" y="247299"/>
                  <a:pt x="2356754" y="247292"/>
                  <a:pt x="2365602" y="243403"/>
                </a:cubicBezTo>
                <a:lnTo>
                  <a:pt x="2367433" y="241858"/>
                </a:lnTo>
                <a:lnTo>
                  <a:pt x="2385231" y="244873"/>
                </a:lnTo>
                <a:cubicBezTo>
                  <a:pt x="2391237" y="246682"/>
                  <a:pt x="2396907" y="249351"/>
                  <a:pt x="2402059" y="253223"/>
                </a:cubicBezTo>
                <a:cubicBezTo>
                  <a:pt x="2457690" y="251623"/>
                  <a:pt x="2639813" y="242704"/>
                  <a:pt x="2719020" y="235271"/>
                </a:cubicBezTo>
                <a:cubicBezTo>
                  <a:pt x="2762954" y="229515"/>
                  <a:pt x="2821915" y="222156"/>
                  <a:pt x="2877308" y="208630"/>
                </a:cubicBezTo>
                <a:cubicBezTo>
                  <a:pt x="2947949" y="226393"/>
                  <a:pt x="2978035" y="153757"/>
                  <a:pt x="3051375" y="154110"/>
                </a:cubicBezTo>
                <a:cubicBezTo>
                  <a:pt x="3078434" y="115011"/>
                  <a:pt x="3067807" y="148493"/>
                  <a:pt x="3104837" y="135199"/>
                </a:cubicBezTo>
                <a:cubicBezTo>
                  <a:pt x="3103880" y="166713"/>
                  <a:pt x="3146743" y="109780"/>
                  <a:pt x="3159836" y="142694"/>
                </a:cubicBezTo>
                <a:cubicBezTo>
                  <a:pt x="3166160" y="139232"/>
                  <a:pt x="3171875" y="134841"/>
                  <a:pt x="3177510" y="130186"/>
                </a:cubicBezTo>
                <a:lnTo>
                  <a:pt x="3180470" y="127764"/>
                </a:lnTo>
                <a:lnTo>
                  <a:pt x="3194216" y="123837"/>
                </a:lnTo>
                <a:lnTo>
                  <a:pt x="3214710" y="104451"/>
                </a:lnTo>
                <a:cubicBezTo>
                  <a:pt x="3222186" y="101416"/>
                  <a:pt x="3230663" y="99454"/>
                  <a:pt x="3240671" y="99232"/>
                </a:cubicBezTo>
                <a:cubicBezTo>
                  <a:pt x="3277606" y="111009"/>
                  <a:pt x="3320498" y="66221"/>
                  <a:pt x="3366544" y="82506"/>
                </a:cubicBezTo>
                <a:cubicBezTo>
                  <a:pt x="3383134" y="85775"/>
                  <a:pt x="3432393" y="79256"/>
                  <a:pt x="3440424" y="67891"/>
                </a:cubicBezTo>
                <a:cubicBezTo>
                  <a:pt x="3450432" y="64444"/>
                  <a:pt x="3462892" y="66649"/>
                  <a:pt x="3466248" y="55103"/>
                </a:cubicBezTo>
                <a:cubicBezTo>
                  <a:pt x="3472418" y="40954"/>
                  <a:pt x="3510917" y="57092"/>
                  <a:pt x="3503820" y="42110"/>
                </a:cubicBezTo>
                <a:lnTo>
                  <a:pt x="3568389" y="13576"/>
                </a:lnTo>
                <a:cubicBezTo>
                  <a:pt x="3579310" y="19318"/>
                  <a:pt x="3590168" y="14433"/>
                  <a:pt x="3604089" y="6980"/>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hthoek 4">
            <a:extLst>
              <a:ext uri="{FF2B5EF4-FFF2-40B4-BE49-F238E27FC236}">
                <a16:creationId xmlns:a16="http://schemas.microsoft.com/office/drawing/2014/main" id="{08149C3D-09F0-03BE-3E22-09DD1CDC0255}"/>
              </a:ext>
            </a:extLst>
          </p:cNvPr>
          <p:cNvSpPr/>
          <p:nvPr/>
        </p:nvSpPr>
        <p:spPr>
          <a:xfrm>
            <a:off x="9750392" y="2228834"/>
            <a:ext cx="1626669" cy="132288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3" name="Content Placeholder 12" descr="A group of words and arrows&#10;&#10;Description automatically generated">
            <a:extLst>
              <a:ext uri="{FF2B5EF4-FFF2-40B4-BE49-F238E27FC236}">
                <a16:creationId xmlns:a16="http://schemas.microsoft.com/office/drawing/2014/main" id="{794EC363-E117-C558-80A7-1265B7E292BB}"/>
              </a:ext>
            </a:extLst>
          </p:cNvPr>
          <p:cNvPicPr>
            <a:picLocks noGrp="1" noChangeAspect="1"/>
          </p:cNvPicPr>
          <p:nvPr>
            <p:ph idx="1"/>
          </p:nvPr>
        </p:nvPicPr>
        <p:blipFill>
          <a:blip r:embed="rId3"/>
          <a:stretch>
            <a:fillRect/>
          </a:stretch>
        </p:blipFill>
        <p:spPr>
          <a:xfrm>
            <a:off x="360509" y="229739"/>
            <a:ext cx="10824000" cy="6392922"/>
          </a:xfrm>
        </p:spPr>
      </p:pic>
      <p:sp>
        <p:nvSpPr>
          <p:cNvPr id="14" name="Oval 13">
            <a:extLst>
              <a:ext uri="{FF2B5EF4-FFF2-40B4-BE49-F238E27FC236}">
                <a16:creationId xmlns:a16="http://schemas.microsoft.com/office/drawing/2014/main" id="{DAB65A37-9696-B1F4-40A8-4045CD06D6E7}"/>
              </a:ext>
            </a:extLst>
          </p:cNvPr>
          <p:cNvSpPr/>
          <p:nvPr/>
        </p:nvSpPr>
        <p:spPr>
          <a:xfrm>
            <a:off x="8049677" y="3131205"/>
            <a:ext cx="3789618" cy="2085444"/>
          </a:xfrm>
          <a:prstGeom prst="ellipse">
            <a:avLst/>
          </a:prstGeom>
          <a:noFill/>
          <a:ln w="571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26389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9A36457-A5F4-4103-A443-02581C0918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C5FB7E8-B636-40FA-BE8D-48145C0F5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12192000" cy="2295238"/>
          </a:xfrm>
          <a:custGeom>
            <a:avLst/>
            <a:gdLst>
              <a:gd name="connsiteX0" fmla="*/ 12160143 w 12192000"/>
              <a:gd name="connsiteY0" fmla="*/ 831692 h 2079137"/>
              <a:gd name="connsiteX1" fmla="*/ 12159112 w 12192000"/>
              <a:gd name="connsiteY1" fmla="*/ 833361 h 2079137"/>
              <a:gd name="connsiteX2" fmla="*/ 12158912 w 12192000"/>
              <a:gd name="connsiteY2" fmla="*/ 832430 h 2079137"/>
              <a:gd name="connsiteX3" fmla="*/ 0 w 12192000"/>
              <a:gd name="connsiteY3" fmla="*/ 0 h 2079137"/>
              <a:gd name="connsiteX4" fmla="*/ 12192000 w 12192000"/>
              <a:gd name="connsiteY4" fmla="*/ 0 h 2079137"/>
              <a:gd name="connsiteX5" fmla="*/ 12192000 w 12192000"/>
              <a:gd name="connsiteY5" fmla="*/ 558063 h 2079137"/>
              <a:gd name="connsiteX6" fmla="*/ 12189259 w 12192000"/>
              <a:gd name="connsiteY6" fmla="*/ 810508 h 2079137"/>
              <a:gd name="connsiteX7" fmla="*/ 12170847 w 12192000"/>
              <a:gd name="connsiteY7" fmla="*/ 825280 h 2079137"/>
              <a:gd name="connsiteX8" fmla="*/ 12160143 w 12192000"/>
              <a:gd name="connsiteY8" fmla="*/ 831692 h 2079137"/>
              <a:gd name="connsiteX9" fmla="*/ 12163806 w 12192000"/>
              <a:gd name="connsiteY9" fmla="*/ 825759 h 2079137"/>
              <a:gd name="connsiteX10" fmla="*/ 12056557 w 12192000"/>
              <a:gd name="connsiteY10" fmla="*/ 810176 h 2079137"/>
              <a:gd name="connsiteX11" fmla="*/ 11900316 w 12192000"/>
              <a:gd name="connsiteY11" fmla="*/ 789618 h 2079137"/>
              <a:gd name="connsiteX12" fmla="*/ 11791206 w 12192000"/>
              <a:gd name="connsiteY12" fmla="*/ 824176 h 2079137"/>
              <a:gd name="connsiteX13" fmla="*/ 11659257 w 12192000"/>
              <a:gd name="connsiteY13" fmla="*/ 800841 h 2079137"/>
              <a:gd name="connsiteX14" fmla="*/ 11569789 w 12192000"/>
              <a:gd name="connsiteY14" fmla="*/ 797135 h 2079137"/>
              <a:gd name="connsiteX15" fmla="*/ 11367885 w 12192000"/>
              <a:gd name="connsiteY15" fmla="*/ 791985 h 2079137"/>
              <a:gd name="connsiteX16" fmla="*/ 11174663 w 12192000"/>
              <a:gd name="connsiteY16" fmla="*/ 788721 h 2079137"/>
              <a:gd name="connsiteX17" fmla="*/ 11068220 w 12192000"/>
              <a:gd name="connsiteY17" fmla="*/ 786994 h 2079137"/>
              <a:gd name="connsiteX18" fmla="*/ 10893266 w 12192000"/>
              <a:gd name="connsiteY18" fmla="*/ 794013 h 2079137"/>
              <a:gd name="connsiteX19" fmla="*/ 10844025 w 12192000"/>
              <a:gd name="connsiteY19" fmla="*/ 789857 h 2079137"/>
              <a:gd name="connsiteX20" fmla="*/ 10814353 w 12192000"/>
              <a:gd name="connsiteY20" fmla="*/ 789010 h 2079137"/>
              <a:gd name="connsiteX21" fmla="*/ 10748393 w 12192000"/>
              <a:gd name="connsiteY21" fmla="*/ 806738 h 2079137"/>
              <a:gd name="connsiteX22" fmla="*/ 10468256 w 12192000"/>
              <a:gd name="connsiteY22" fmla="*/ 778733 h 2079137"/>
              <a:gd name="connsiteX23" fmla="*/ 10256131 w 12192000"/>
              <a:gd name="connsiteY23" fmla="*/ 788332 h 2079137"/>
              <a:gd name="connsiteX24" fmla="*/ 10177442 w 12192000"/>
              <a:gd name="connsiteY24" fmla="*/ 777371 h 2079137"/>
              <a:gd name="connsiteX25" fmla="*/ 10006086 w 12192000"/>
              <a:gd name="connsiteY25" fmla="*/ 792651 h 2079137"/>
              <a:gd name="connsiteX26" fmla="*/ 9952382 w 12192000"/>
              <a:gd name="connsiteY26" fmla="*/ 815411 h 2079137"/>
              <a:gd name="connsiteX27" fmla="*/ 9926457 w 12192000"/>
              <a:gd name="connsiteY27" fmla="*/ 827295 h 2079137"/>
              <a:gd name="connsiteX28" fmla="*/ 9843405 w 12192000"/>
              <a:gd name="connsiteY28" fmla="*/ 867046 h 2079137"/>
              <a:gd name="connsiteX29" fmla="*/ 9830866 w 12192000"/>
              <a:gd name="connsiteY29" fmla="*/ 875047 h 2079137"/>
              <a:gd name="connsiteX30" fmla="*/ 9801807 w 12192000"/>
              <a:gd name="connsiteY30" fmla="*/ 872272 h 2079137"/>
              <a:gd name="connsiteX31" fmla="*/ 9785653 w 12192000"/>
              <a:gd name="connsiteY31" fmla="*/ 861743 h 2079137"/>
              <a:gd name="connsiteX32" fmla="*/ 9781177 w 12192000"/>
              <a:gd name="connsiteY32" fmla="*/ 864820 h 2079137"/>
              <a:gd name="connsiteX33" fmla="*/ 9768640 w 12192000"/>
              <a:gd name="connsiteY33" fmla="*/ 869379 h 2079137"/>
              <a:gd name="connsiteX34" fmla="*/ 9712211 w 12192000"/>
              <a:gd name="connsiteY34" fmla="*/ 900283 h 2079137"/>
              <a:gd name="connsiteX35" fmla="*/ 9689465 w 12192000"/>
              <a:gd name="connsiteY35" fmla="*/ 899268 h 2079137"/>
              <a:gd name="connsiteX36" fmla="*/ 9600339 w 12192000"/>
              <a:gd name="connsiteY36" fmla="*/ 922112 h 2079137"/>
              <a:gd name="connsiteX37" fmla="*/ 9582850 w 12192000"/>
              <a:gd name="connsiteY37" fmla="*/ 925510 h 2079137"/>
              <a:gd name="connsiteX38" fmla="*/ 9549638 w 12192000"/>
              <a:gd name="connsiteY38" fmla="*/ 940845 h 2079137"/>
              <a:gd name="connsiteX39" fmla="*/ 9539471 w 12192000"/>
              <a:gd name="connsiteY39" fmla="*/ 941799 h 2079137"/>
              <a:gd name="connsiteX40" fmla="*/ 9505592 w 12192000"/>
              <a:gd name="connsiteY40" fmla="*/ 955533 h 2079137"/>
              <a:gd name="connsiteX41" fmla="*/ 9432569 w 12192000"/>
              <a:gd name="connsiteY41" fmla="*/ 985377 h 2079137"/>
              <a:gd name="connsiteX42" fmla="*/ 9414216 w 12192000"/>
              <a:gd name="connsiteY42" fmla="*/ 992655 h 2079137"/>
              <a:gd name="connsiteX43" fmla="*/ 9397106 w 12192000"/>
              <a:gd name="connsiteY43" fmla="*/ 992980 h 2079137"/>
              <a:gd name="connsiteX44" fmla="*/ 9305108 w 12192000"/>
              <a:gd name="connsiteY44" fmla="*/ 1007767 h 2079137"/>
              <a:gd name="connsiteX45" fmla="*/ 9282434 w 12192000"/>
              <a:gd name="connsiteY45" fmla="*/ 1007523 h 2079137"/>
              <a:gd name="connsiteX46" fmla="*/ 9271941 w 12192000"/>
              <a:gd name="connsiteY46" fmla="*/ 1002839 h 2079137"/>
              <a:gd name="connsiteX47" fmla="*/ 9238227 w 12192000"/>
              <a:gd name="connsiteY47" fmla="*/ 1017668 h 2079137"/>
              <a:gd name="connsiteX48" fmla="*/ 9184265 w 12192000"/>
              <a:gd name="connsiteY48" fmla="*/ 1031275 h 2079137"/>
              <a:gd name="connsiteX49" fmla="*/ 9159000 w 12192000"/>
              <a:gd name="connsiteY49" fmla="*/ 1039569 h 2079137"/>
              <a:gd name="connsiteX50" fmla="*/ 9137031 w 12192000"/>
              <a:gd name="connsiteY50" fmla="*/ 1038699 h 2079137"/>
              <a:gd name="connsiteX51" fmla="*/ 9015702 w 12192000"/>
              <a:gd name="connsiteY51" fmla="*/ 1051400 h 2079137"/>
              <a:gd name="connsiteX52" fmla="*/ 8971403 w 12192000"/>
              <a:gd name="connsiteY52" fmla="*/ 1040542 h 2079137"/>
              <a:gd name="connsiteX53" fmla="*/ 8961826 w 12192000"/>
              <a:gd name="connsiteY53" fmla="*/ 1045364 h 2079137"/>
              <a:gd name="connsiteX54" fmla="*/ 8888623 w 12192000"/>
              <a:gd name="connsiteY54" fmla="*/ 1053908 h 2079137"/>
              <a:gd name="connsiteX55" fmla="*/ 8841066 w 12192000"/>
              <a:gd name="connsiteY55" fmla="*/ 1060421 h 2079137"/>
              <a:gd name="connsiteX56" fmla="*/ 8752342 w 12192000"/>
              <a:gd name="connsiteY56" fmla="*/ 1080646 h 2079137"/>
              <a:gd name="connsiteX57" fmla="*/ 8699139 w 12192000"/>
              <a:gd name="connsiteY57" fmla="*/ 1087885 h 2079137"/>
              <a:gd name="connsiteX58" fmla="*/ 8667273 w 12192000"/>
              <a:gd name="connsiteY58" fmla="*/ 1092062 h 2079137"/>
              <a:gd name="connsiteX59" fmla="*/ 8586064 w 12192000"/>
              <a:gd name="connsiteY59" fmla="*/ 1114603 h 2079137"/>
              <a:gd name="connsiteX60" fmla="*/ 8460312 w 12192000"/>
              <a:gd name="connsiteY60" fmla="*/ 1179878 h 2079137"/>
              <a:gd name="connsiteX61" fmla="*/ 8419023 w 12192000"/>
              <a:gd name="connsiteY61" fmla="*/ 1191748 h 2079137"/>
              <a:gd name="connsiteX62" fmla="*/ 8410939 w 12192000"/>
              <a:gd name="connsiteY62" fmla="*/ 1189696 h 2079137"/>
              <a:gd name="connsiteX63" fmla="*/ 8362040 w 12192000"/>
              <a:gd name="connsiteY63" fmla="*/ 1220820 h 2079137"/>
              <a:gd name="connsiteX64" fmla="*/ 8273677 w 12192000"/>
              <a:gd name="connsiteY64" fmla="*/ 1236495 h 2079137"/>
              <a:gd name="connsiteX65" fmla="*/ 8204283 w 12192000"/>
              <a:gd name="connsiteY65" fmla="*/ 1243537 h 2079137"/>
              <a:gd name="connsiteX66" fmla="*/ 8166550 w 12192000"/>
              <a:gd name="connsiteY66" fmla="*/ 1249551 h 2079137"/>
              <a:gd name="connsiteX67" fmla="*/ 8137785 w 12192000"/>
              <a:gd name="connsiteY67" fmla="*/ 1251636 h 2079137"/>
              <a:gd name="connsiteX68" fmla="*/ 8071596 w 12192000"/>
              <a:gd name="connsiteY68" fmla="*/ 1269274 h 2079137"/>
              <a:gd name="connsiteX69" fmla="*/ 7964816 w 12192000"/>
              <a:gd name="connsiteY69" fmla="*/ 1303668 h 2079137"/>
              <a:gd name="connsiteX70" fmla="*/ 7941495 w 12192000"/>
              <a:gd name="connsiteY70" fmla="*/ 1309821 h 2079137"/>
              <a:gd name="connsiteX71" fmla="*/ 7919123 w 12192000"/>
              <a:gd name="connsiteY71" fmla="*/ 1310466 h 2079137"/>
              <a:gd name="connsiteX72" fmla="*/ 7911902 w 12192000"/>
              <a:gd name="connsiteY72" fmla="*/ 1306569 h 2079137"/>
              <a:gd name="connsiteX73" fmla="*/ 7898703 w 12192000"/>
              <a:gd name="connsiteY73" fmla="*/ 1309208 h 2079137"/>
              <a:gd name="connsiteX74" fmla="*/ 7894703 w 12192000"/>
              <a:gd name="connsiteY74" fmla="*/ 1308939 h 2079137"/>
              <a:gd name="connsiteX75" fmla="*/ 7872267 w 12192000"/>
              <a:gd name="connsiteY75" fmla="*/ 1308370 h 2079137"/>
              <a:gd name="connsiteX76" fmla="*/ 7836454 w 12192000"/>
              <a:gd name="connsiteY76" fmla="*/ 1331265 h 2079137"/>
              <a:gd name="connsiteX77" fmla="*/ 7782451 w 12192000"/>
              <a:gd name="connsiteY77" fmla="*/ 1339601 h 2079137"/>
              <a:gd name="connsiteX78" fmla="*/ 7542969 w 12192000"/>
              <a:gd name="connsiteY78" fmla="*/ 1372495 h 2079137"/>
              <a:gd name="connsiteX79" fmla="*/ 7476832 w 12192000"/>
              <a:gd name="connsiteY79" fmla="*/ 1431655 h 2079137"/>
              <a:gd name="connsiteX80" fmla="*/ 7370237 w 12192000"/>
              <a:gd name="connsiteY80" fmla="*/ 1474339 h 2079137"/>
              <a:gd name="connsiteX81" fmla="*/ 7222223 w 12192000"/>
              <a:gd name="connsiteY81" fmla="*/ 1510199 h 2079137"/>
              <a:gd name="connsiteX82" fmla="*/ 7215703 w 12192000"/>
              <a:gd name="connsiteY82" fmla="*/ 1520424 h 2079137"/>
              <a:gd name="connsiteX83" fmla="*/ 7204548 w 12192000"/>
              <a:gd name="connsiteY83" fmla="*/ 1528145 h 2079137"/>
              <a:gd name="connsiteX84" fmla="*/ 7202038 w 12192000"/>
              <a:gd name="connsiteY84" fmla="*/ 1527954 h 2079137"/>
              <a:gd name="connsiteX85" fmla="*/ 7173860 w 12192000"/>
              <a:gd name="connsiteY85" fmla="*/ 1541605 h 2079137"/>
              <a:gd name="connsiteX86" fmla="*/ 7155079 w 12192000"/>
              <a:gd name="connsiteY86" fmla="*/ 1552495 h 2079137"/>
              <a:gd name="connsiteX87" fmla="*/ 7149757 w 12192000"/>
              <a:gd name="connsiteY87" fmla="*/ 1552732 h 2079137"/>
              <a:gd name="connsiteX88" fmla="*/ 7104804 w 12192000"/>
              <a:gd name="connsiteY88" fmla="*/ 1565792 h 2079137"/>
              <a:gd name="connsiteX89" fmla="*/ 7082824 w 12192000"/>
              <a:gd name="connsiteY89" fmla="*/ 1567947 h 2079137"/>
              <a:gd name="connsiteX90" fmla="*/ 7021520 w 12192000"/>
              <a:gd name="connsiteY90" fmla="*/ 1562334 h 2079137"/>
              <a:gd name="connsiteX91" fmla="*/ 6988956 w 12192000"/>
              <a:gd name="connsiteY91" fmla="*/ 1576442 h 2079137"/>
              <a:gd name="connsiteX92" fmla="*/ 6981922 w 12192000"/>
              <a:gd name="connsiteY92" fmla="*/ 1578821 h 2079137"/>
              <a:gd name="connsiteX93" fmla="*/ 6981583 w 12192000"/>
              <a:gd name="connsiteY93" fmla="*/ 1578678 h 2079137"/>
              <a:gd name="connsiteX94" fmla="*/ 6973762 w 12192000"/>
              <a:gd name="connsiteY94" fmla="*/ 1580811 h 2079137"/>
              <a:gd name="connsiteX95" fmla="*/ 6969093 w 12192000"/>
              <a:gd name="connsiteY95" fmla="*/ 1583157 h 2079137"/>
              <a:gd name="connsiteX96" fmla="*/ 6890037 w 12192000"/>
              <a:gd name="connsiteY96" fmla="*/ 1575825 h 2079137"/>
              <a:gd name="connsiteX97" fmla="*/ 6785054 w 12192000"/>
              <a:gd name="connsiteY97" fmla="*/ 1582200 h 2079137"/>
              <a:gd name="connsiteX98" fmla="*/ 6681692 w 12192000"/>
              <a:gd name="connsiteY98" fmla="*/ 1591296 h 2079137"/>
              <a:gd name="connsiteX99" fmla="*/ 6644556 w 12192000"/>
              <a:gd name="connsiteY99" fmla="*/ 1595940 h 2079137"/>
              <a:gd name="connsiteX100" fmla="*/ 6577106 w 12192000"/>
              <a:gd name="connsiteY100" fmla="*/ 1598261 h 2079137"/>
              <a:gd name="connsiteX101" fmla="*/ 6544183 w 12192000"/>
              <a:gd name="connsiteY101" fmla="*/ 1596149 h 2079137"/>
              <a:gd name="connsiteX102" fmla="*/ 6540921 w 12192000"/>
              <a:gd name="connsiteY102" fmla="*/ 1593857 h 2079137"/>
              <a:gd name="connsiteX103" fmla="*/ 6535046 w 12192000"/>
              <a:gd name="connsiteY103" fmla="*/ 1593283 h 2079137"/>
              <a:gd name="connsiteX104" fmla="*/ 6519853 w 12192000"/>
              <a:gd name="connsiteY104" fmla="*/ 1595771 h 2079137"/>
              <a:gd name="connsiteX105" fmla="*/ 6514280 w 12192000"/>
              <a:gd name="connsiteY105" fmla="*/ 1597376 h 2079137"/>
              <a:gd name="connsiteX106" fmla="*/ 6505824 w 12192000"/>
              <a:gd name="connsiteY106" fmla="*/ 1598298 h 2079137"/>
              <a:gd name="connsiteX107" fmla="*/ 6505573 w 12192000"/>
              <a:gd name="connsiteY107" fmla="*/ 1598109 h 2079137"/>
              <a:gd name="connsiteX108" fmla="*/ 6497741 w 12192000"/>
              <a:gd name="connsiteY108" fmla="*/ 1599392 h 2079137"/>
              <a:gd name="connsiteX109" fmla="*/ 6459992 w 12192000"/>
              <a:gd name="connsiteY109" fmla="*/ 1608358 h 2079137"/>
              <a:gd name="connsiteX110" fmla="*/ 6404572 w 12192000"/>
              <a:gd name="connsiteY110" fmla="*/ 1593771 h 2079137"/>
              <a:gd name="connsiteX111" fmla="*/ 6382671 w 12192000"/>
              <a:gd name="connsiteY111" fmla="*/ 1592612 h 2079137"/>
              <a:gd name="connsiteX112" fmla="*/ 6369843 w 12192000"/>
              <a:gd name="connsiteY112" fmla="*/ 1590015 h 2079137"/>
              <a:gd name="connsiteX113" fmla="*/ 6269740 w 12192000"/>
              <a:gd name="connsiteY113" fmla="*/ 1614633 h 2079137"/>
              <a:gd name="connsiteX114" fmla="*/ 6255405 w 12192000"/>
              <a:gd name="connsiteY114" fmla="*/ 1620529 h 2079137"/>
              <a:gd name="connsiteX115" fmla="*/ 6244248 w 12192000"/>
              <a:gd name="connsiteY115" fmla="*/ 1629561 h 2079137"/>
              <a:gd name="connsiteX116" fmla="*/ 6086396 w 12192000"/>
              <a:gd name="connsiteY116" fmla="*/ 1642666 h 2079137"/>
              <a:gd name="connsiteX117" fmla="*/ 5867429 w 12192000"/>
              <a:gd name="connsiteY117" fmla="*/ 1695554 h 2079137"/>
              <a:gd name="connsiteX118" fmla="*/ 5772864 w 12192000"/>
              <a:gd name="connsiteY118" fmla="*/ 1689002 h 2079137"/>
              <a:gd name="connsiteX119" fmla="*/ 5629833 w 12192000"/>
              <a:gd name="connsiteY119" fmla="*/ 1713273 h 2079137"/>
              <a:gd name="connsiteX120" fmla="*/ 5504771 w 12192000"/>
              <a:gd name="connsiteY120" fmla="*/ 1725744 h 2079137"/>
              <a:gd name="connsiteX121" fmla="*/ 5490967 w 12192000"/>
              <a:gd name="connsiteY121" fmla="*/ 1726367 h 2079137"/>
              <a:gd name="connsiteX122" fmla="*/ 5486015 w 12192000"/>
              <a:gd name="connsiteY122" fmla="*/ 1721481 h 2079137"/>
              <a:gd name="connsiteX123" fmla="*/ 5439364 w 12192000"/>
              <a:gd name="connsiteY123" fmla="*/ 1721349 h 2079137"/>
              <a:gd name="connsiteX124" fmla="*/ 5350025 w 12192000"/>
              <a:gd name="connsiteY124" fmla="*/ 1729885 h 2079137"/>
              <a:gd name="connsiteX125" fmla="*/ 5336104 w 12192000"/>
              <a:gd name="connsiteY125" fmla="*/ 1734377 h 2079137"/>
              <a:gd name="connsiteX126" fmla="*/ 5245234 w 12192000"/>
              <a:gd name="connsiteY126" fmla="*/ 1738520 h 2079137"/>
              <a:gd name="connsiteX127" fmla="*/ 5182955 w 12192000"/>
              <a:gd name="connsiteY127" fmla="*/ 1744622 h 2079137"/>
              <a:gd name="connsiteX128" fmla="*/ 5169506 w 12192000"/>
              <a:gd name="connsiteY128" fmla="*/ 1748993 h 2079137"/>
              <a:gd name="connsiteX129" fmla="*/ 5154299 w 12192000"/>
              <a:gd name="connsiteY129" fmla="*/ 1744080 h 2079137"/>
              <a:gd name="connsiteX130" fmla="*/ 5149917 w 12192000"/>
              <a:gd name="connsiteY130" fmla="*/ 1739727 h 2079137"/>
              <a:gd name="connsiteX131" fmla="*/ 5100319 w 12192000"/>
              <a:gd name="connsiteY131" fmla="*/ 1745797 h 2079137"/>
              <a:gd name="connsiteX132" fmla="*/ 5094361 w 12192000"/>
              <a:gd name="connsiteY132" fmla="*/ 1745767 h 2079137"/>
              <a:gd name="connsiteX133" fmla="*/ 5053410 w 12192000"/>
              <a:gd name="connsiteY133" fmla="*/ 1742790 h 2079137"/>
              <a:gd name="connsiteX134" fmla="*/ 4992711 w 12192000"/>
              <a:gd name="connsiteY134" fmla="*/ 1734075 h 2079137"/>
              <a:gd name="connsiteX135" fmla="*/ 4930098 w 12192000"/>
              <a:gd name="connsiteY135" fmla="*/ 1717312 h 2079137"/>
              <a:gd name="connsiteX136" fmla="*/ 4893834 w 12192000"/>
              <a:gd name="connsiteY136" fmla="*/ 1710028 h 2079137"/>
              <a:gd name="connsiteX137" fmla="*/ 4868730 w 12192000"/>
              <a:gd name="connsiteY137" fmla="*/ 1702384 h 2079137"/>
              <a:gd name="connsiteX138" fmla="*/ 4797925 w 12192000"/>
              <a:gd name="connsiteY138" fmla="*/ 1695535 h 2079137"/>
              <a:gd name="connsiteX139" fmla="*/ 4677670 w 12192000"/>
              <a:gd name="connsiteY139" fmla="*/ 1689453 h 2079137"/>
              <a:gd name="connsiteX140" fmla="*/ 4634248 w 12192000"/>
              <a:gd name="connsiteY140" fmla="*/ 1680227 h 2079137"/>
              <a:gd name="connsiteX141" fmla="*/ 4632434 w 12192000"/>
              <a:gd name="connsiteY141" fmla="*/ 1674607 h 2079137"/>
              <a:gd name="connsiteX142" fmla="*/ 4619204 w 12192000"/>
              <a:gd name="connsiteY142" fmla="*/ 1672507 h 2079137"/>
              <a:gd name="connsiteX143" fmla="*/ 4616283 w 12192000"/>
              <a:gd name="connsiteY143" fmla="*/ 1670977 h 2079137"/>
              <a:gd name="connsiteX144" fmla="*/ 4598926 w 12192000"/>
              <a:gd name="connsiteY144" fmla="*/ 1663178 h 2079137"/>
              <a:gd name="connsiteX145" fmla="*/ 4547069 w 12192000"/>
              <a:gd name="connsiteY145" fmla="*/ 1670642 h 2079137"/>
              <a:gd name="connsiteX146" fmla="*/ 4523516 w 12192000"/>
              <a:gd name="connsiteY146" fmla="*/ 1669785 h 2079137"/>
              <a:gd name="connsiteX147" fmla="*/ 4500586 w 12192000"/>
              <a:gd name="connsiteY147" fmla="*/ 1675912 h 2079137"/>
              <a:gd name="connsiteX148" fmla="*/ 4488196 w 12192000"/>
              <a:gd name="connsiteY148" fmla="*/ 1683463 h 2079137"/>
              <a:gd name="connsiteX149" fmla="*/ 4445463 w 12192000"/>
              <a:gd name="connsiteY149" fmla="*/ 1695634 h 2079137"/>
              <a:gd name="connsiteX150" fmla="*/ 4446550 w 12192000"/>
              <a:gd name="connsiteY150" fmla="*/ 1680538 h 2079137"/>
              <a:gd name="connsiteX151" fmla="*/ 4365375 w 12192000"/>
              <a:gd name="connsiteY151" fmla="*/ 1697935 h 2079137"/>
              <a:gd name="connsiteX152" fmla="*/ 4305123 w 12192000"/>
              <a:gd name="connsiteY152" fmla="*/ 1714185 h 2079137"/>
              <a:gd name="connsiteX153" fmla="*/ 4292665 w 12192000"/>
              <a:gd name="connsiteY153" fmla="*/ 1720703 h 2079137"/>
              <a:gd name="connsiteX154" fmla="*/ 4276789 w 12192000"/>
              <a:gd name="connsiteY154" fmla="*/ 1718367 h 2079137"/>
              <a:gd name="connsiteX155" fmla="*/ 4271683 w 12192000"/>
              <a:gd name="connsiteY155" fmla="*/ 1714801 h 2079137"/>
              <a:gd name="connsiteX156" fmla="*/ 4223918 w 12192000"/>
              <a:gd name="connsiteY156" fmla="*/ 1728936 h 2079137"/>
              <a:gd name="connsiteX157" fmla="*/ 4218039 w 12192000"/>
              <a:gd name="connsiteY157" fmla="*/ 1729885 h 2079137"/>
              <a:gd name="connsiteX158" fmla="*/ 4177153 w 12192000"/>
              <a:gd name="connsiteY158" fmla="*/ 1733691 h 2079137"/>
              <a:gd name="connsiteX159" fmla="*/ 4051032 w 12192000"/>
              <a:gd name="connsiteY159" fmla="*/ 1728886 h 2079137"/>
              <a:gd name="connsiteX160" fmla="*/ 4013978 w 12192000"/>
              <a:gd name="connsiteY160" fmla="*/ 1727679 h 2079137"/>
              <a:gd name="connsiteX161" fmla="*/ 3987857 w 12192000"/>
              <a:gd name="connsiteY161" fmla="*/ 1724282 h 2079137"/>
              <a:gd name="connsiteX162" fmla="*/ 3916852 w 12192000"/>
              <a:gd name="connsiteY162" fmla="*/ 1729184 h 2079137"/>
              <a:gd name="connsiteX163" fmla="*/ 3797263 w 12192000"/>
              <a:gd name="connsiteY163" fmla="*/ 1742976 h 2079137"/>
              <a:gd name="connsiteX164" fmla="*/ 3752806 w 12192000"/>
              <a:gd name="connsiteY164" fmla="*/ 1741033 h 2079137"/>
              <a:gd name="connsiteX165" fmla="*/ 3749997 w 12192000"/>
              <a:gd name="connsiteY165" fmla="*/ 1735799 h 2079137"/>
              <a:gd name="connsiteX166" fmla="*/ 3736582 w 12192000"/>
              <a:gd name="connsiteY166" fmla="*/ 1735907 h 2079137"/>
              <a:gd name="connsiteX167" fmla="*/ 3733428 w 12192000"/>
              <a:gd name="connsiteY167" fmla="*/ 1734881 h 2079137"/>
              <a:gd name="connsiteX168" fmla="*/ 3714911 w 12192000"/>
              <a:gd name="connsiteY168" fmla="*/ 1730056 h 2079137"/>
              <a:gd name="connsiteX169" fmla="*/ 3665172 w 12192000"/>
              <a:gd name="connsiteY169" fmla="*/ 1745936 h 2079137"/>
              <a:gd name="connsiteX170" fmla="*/ 3552006 w 12192000"/>
              <a:gd name="connsiteY170" fmla="*/ 1755220 h 2079137"/>
              <a:gd name="connsiteX171" fmla="*/ 3390301 w 12192000"/>
              <a:gd name="connsiteY171" fmla="*/ 1762546 h 2079137"/>
              <a:gd name="connsiteX172" fmla="*/ 3264312 w 12192000"/>
              <a:gd name="connsiteY172" fmla="*/ 1774620 h 2079137"/>
              <a:gd name="connsiteX173" fmla="*/ 3106901 w 12192000"/>
              <a:gd name="connsiteY173" fmla="*/ 1804264 h 2079137"/>
              <a:gd name="connsiteX174" fmla="*/ 2993303 w 12192000"/>
              <a:gd name="connsiteY174" fmla="*/ 1806542 h 2079137"/>
              <a:gd name="connsiteX175" fmla="*/ 2979115 w 12192000"/>
              <a:gd name="connsiteY175" fmla="*/ 1815432 h 2079137"/>
              <a:gd name="connsiteX176" fmla="*/ 2963118 w 12192000"/>
              <a:gd name="connsiteY176" fmla="*/ 1820962 h 2079137"/>
              <a:gd name="connsiteX177" fmla="*/ 2961156 w 12192000"/>
              <a:gd name="connsiteY177" fmla="*/ 1820297 h 2079137"/>
              <a:gd name="connsiteX178" fmla="*/ 2925719 w 12192000"/>
              <a:gd name="connsiteY178" fmla="*/ 1828468 h 2079137"/>
              <a:gd name="connsiteX179" fmla="*/ 2857951 w 12192000"/>
              <a:gd name="connsiteY179" fmla="*/ 1842496 h 2079137"/>
              <a:gd name="connsiteX180" fmla="*/ 2857427 w 12192000"/>
              <a:gd name="connsiteY180" fmla="*/ 1841591 h 2079137"/>
              <a:gd name="connsiteX181" fmla="*/ 2846731 w 12192000"/>
              <a:gd name="connsiteY181" fmla="*/ 1839316 h 2079137"/>
              <a:gd name="connsiteX182" fmla="*/ 2826290 w 12192000"/>
              <a:gd name="connsiteY182" fmla="*/ 1837274 h 2079137"/>
              <a:gd name="connsiteX183" fmla="*/ 2779146 w 12192000"/>
              <a:gd name="connsiteY183" fmla="*/ 1820071 h 2079137"/>
              <a:gd name="connsiteX184" fmla="*/ 2739608 w 12192000"/>
              <a:gd name="connsiteY184" fmla="*/ 1827861 h 2079137"/>
              <a:gd name="connsiteX185" fmla="*/ 2731631 w 12192000"/>
              <a:gd name="connsiteY185" fmla="*/ 1828881 h 2079137"/>
              <a:gd name="connsiteX186" fmla="*/ 2731464 w 12192000"/>
              <a:gd name="connsiteY186" fmla="*/ 1828677 h 2079137"/>
              <a:gd name="connsiteX187" fmla="*/ 2723037 w 12192000"/>
              <a:gd name="connsiteY187" fmla="*/ 1829303 h 2079137"/>
              <a:gd name="connsiteX188" fmla="*/ 2701616 w 12192000"/>
              <a:gd name="connsiteY188" fmla="*/ 1832725 h 2079137"/>
              <a:gd name="connsiteX189" fmla="*/ 2696239 w 12192000"/>
              <a:gd name="connsiteY189" fmla="*/ 1831904 h 2079137"/>
              <a:gd name="connsiteX190" fmla="*/ 2663445 w 12192000"/>
              <a:gd name="connsiteY190" fmla="*/ 1825958 h 2079137"/>
              <a:gd name="connsiteX191" fmla="*/ 2560925 w 12192000"/>
              <a:gd name="connsiteY191" fmla="*/ 1829094 h 2079137"/>
              <a:gd name="connsiteX192" fmla="*/ 2458739 w 12192000"/>
              <a:gd name="connsiteY192" fmla="*/ 1834479 h 2079137"/>
              <a:gd name="connsiteX193" fmla="*/ 2356074 w 12192000"/>
              <a:gd name="connsiteY193" fmla="*/ 1836991 h 2079137"/>
              <a:gd name="connsiteX194" fmla="*/ 2304241 w 12192000"/>
              <a:gd name="connsiteY194" fmla="*/ 1822021 h 2079137"/>
              <a:gd name="connsiteX195" fmla="*/ 2298362 w 12192000"/>
              <a:gd name="connsiteY195" fmla="*/ 1822125 h 2079137"/>
              <a:gd name="connsiteX196" fmla="*/ 2283527 w 12192000"/>
              <a:gd name="connsiteY196" fmla="*/ 1826361 h 2079137"/>
              <a:gd name="connsiteX197" fmla="*/ 2278150 w 12192000"/>
              <a:gd name="connsiteY197" fmla="*/ 1828604 h 2079137"/>
              <a:gd name="connsiteX198" fmla="*/ 2269853 w 12192000"/>
              <a:gd name="connsiteY198" fmla="*/ 1830502 h 2079137"/>
              <a:gd name="connsiteX199" fmla="*/ 2269585 w 12192000"/>
              <a:gd name="connsiteY199" fmla="*/ 1830341 h 2079137"/>
              <a:gd name="connsiteX200" fmla="*/ 2225332 w 12192000"/>
              <a:gd name="connsiteY200" fmla="*/ 1845825 h 2079137"/>
              <a:gd name="connsiteX201" fmla="*/ 2169048 w 12192000"/>
              <a:gd name="connsiteY201" fmla="*/ 1837658 h 2079137"/>
              <a:gd name="connsiteX202" fmla="*/ 2147231 w 12192000"/>
              <a:gd name="connsiteY202" fmla="*/ 1839027 h 2079137"/>
              <a:gd name="connsiteX203" fmla="*/ 2135241 w 12192000"/>
              <a:gd name="connsiteY203" fmla="*/ 1838652 h 2079137"/>
              <a:gd name="connsiteX204" fmla="*/ 2099215 w 12192000"/>
              <a:gd name="connsiteY204" fmla="*/ 1850768 h 2079137"/>
              <a:gd name="connsiteX205" fmla="*/ 2094046 w 12192000"/>
              <a:gd name="connsiteY205" fmla="*/ 1850806 h 2079137"/>
              <a:gd name="connsiteX206" fmla="*/ 2071850 w 12192000"/>
              <a:gd name="connsiteY206" fmla="*/ 1861319 h 2079137"/>
              <a:gd name="connsiteX207" fmla="*/ 2039607 w 12192000"/>
              <a:gd name="connsiteY207" fmla="*/ 1874318 h 2079137"/>
              <a:gd name="connsiteX208" fmla="*/ 2037289 w 12192000"/>
              <a:gd name="connsiteY208" fmla="*/ 1874025 h 2079137"/>
              <a:gd name="connsiteX209" fmla="*/ 2023615 w 12192000"/>
              <a:gd name="connsiteY209" fmla="*/ 1881562 h 2079137"/>
              <a:gd name="connsiteX210" fmla="*/ 1957176 w 12192000"/>
              <a:gd name="connsiteY210" fmla="*/ 1898709 h 2079137"/>
              <a:gd name="connsiteX211" fmla="*/ 1858081 w 12192000"/>
              <a:gd name="connsiteY211" fmla="*/ 1923144 h 2079137"/>
              <a:gd name="connsiteX212" fmla="*/ 1738865 w 12192000"/>
              <a:gd name="connsiteY212" fmla="*/ 1944965 h 2079137"/>
              <a:gd name="connsiteX213" fmla="*/ 1616692 w 12192000"/>
              <a:gd name="connsiteY213" fmla="*/ 1989107 h 2079137"/>
              <a:gd name="connsiteX214" fmla="*/ 1411898 w 12192000"/>
              <a:gd name="connsiteY214" fmla="*/ 2046254 h 2079137"/>
              <a:gd name="connsiteX215" fmla="*/ 1375780 w 12192000"/>
              <a:gd name="connsiteY215" fmla="*/ 2047961 h 2079137"/>
              <a:gd name="connsiteX216" fmla="*/ 1375707 w 12192000"/>
              <a:gd name="connsiteY216" fmla="*/ 2047981 h 2079137"/>
              <a:gd name="connsiteX217" fmla="*/ 1285585 w 12192000"/>
              <a:gd name="connsiteY217" fmla="*/ 2047113 h 2079137"/>
              <a:gd name="connsiteX218" fmla="*/ 1263658 w 12192000"/>
              <a:gd name="connsiteY218" fmla="*/ 2041397 h 2079137"/>
              <a:gd name="connsiteX219" fmla="*/ 1170403 w 12192000"/>
              <a:gd name="connsiteY219" fmla="*/ 2033399 h 2079137"/>
              <a:gd name="connsiteX220" fmla="*/ 1153718 w 12192000"/>
              <a:gd name="connsiteY220" fmla="*/ 2029576 h 2079137"/>
              <a:gd name="connsiteX221" fmla="*/ 1133937 w 12192000"/>
              <a:gd name="connsiteY221" fmla="*/ 2032149 h 2079137"/>
              <a:gd name="connsiteX222" fmla="*/ 1054999 w 12192000"/>
              <a:gd name="connsiteY222" fmla="*/ 2043242 h 2079137"/>
              <a:gd name="connsiteX223" fmla="*/ 1018405 w 12192000"/>
              <a:gd name="connsiteY223" fmla="*/ 2048281 h 2079137"/>
              <a:gd name="connsiteX224" fmla="*/ 1016563 w 12192000"/>
              <a:gd name="connsiteY224" fmla="*/ 2051718 h 2079137"/>
              <a:gd name="connsiteX225" fmla="*/ 1008284 w 12192000"/>
              <a:gd name="connsiteY225" fmla="*/ 2046742 h 2079137"/>
              <a:gd name="connsiteX226" fmla="*/ 981974 w 12192000"/>
              <a:gd name="connsiteY226" fmla="*/ 2048363 h 2079137"/>
              <a:gd name="connsiteX227" fmla="*/ 971903 w 12192000"/>
              <a:gd name="connsiteY227" fmla="*/ 2053484 h 2079137"/>
              <a:gd name="connsiteX228" fmla="*/ 954015 w 12192000"/>
              <a:gd name="connsiteY228" fmla="*/ 2052529 h 2079137"/>
              <a:gd name="connsiteX229" fmla="*/ 839571 w 12192000"/>
              <a:gd name="connsiteY229" fmla="*/ 2046509 h 2079137"/>
              <a:gd name="connsiteX230" fmla="*/ 823321 w 12192000"/>
              <a:gd name="connsiteY230" fmla="*/ 2054296 h 2079137"/>
              <a:gd name="connsiteX231" fmla="*/ 800990 w 12192000"/>
              <a:gd name="connsiteY231" fmla="*/ 2051523 h 2079137"/>
              <a:gd name="connsiteX232" fmla="*/ 776439 w 12192000"/>
              <a:gd name="connsiteY232" fmla="*/ 2062634 h 2079137"/>
              <a:gd name="connsiteX233" fmla="*/ 763041 w 12192000"/>
              <a:gd name="connsiteY233" fmla="*/ 2063995 h 2079137"/>
              <a:gd name="connsiteX234" fmla="*/ 757863 w 12192000"/>
              <a:gd name="connsiteY234" fmla="*/ 2065877 h 2079137"/>
              <a:gd name="connsiteX235" fmla="*/ 745053 w 12192000"/>
              <a:gd name="connsiteY235" fmla="*/ 2051831 h 2079137"/>
              <a:gd name="connsiteX236" fmla="*/ 722609 w 12192000"/>
              <a:gd name="connsiteY236" fmla="*/ 2049504 h 2079137"/>
              <a:gd name="connsiteX237" fmla="*/ 717618 w 12192000"/>
              <a:gd name="connsiteY237" fmla="*/ 2042131 h 2079137"/>
              <a:gd name="connsiteX238" fmla="*/ 703285 w 12192000"/>
              <a:gd name="connsiteY238" fmla="*/ 2046808 h 2079137"/>
              <a:gd name="connsiteX239" fmla="*/ 680199 w 12192000"/>
              <a:gd name="connsiteY239" fmla="*/ 2051947 h 2079137"/>
              <a:gd name="connsiteX240" fmla="*/ 667351 w 12192000"/>
              <a:gd name="connsiteY240" fmla="*/ 2054469 h 2079137"/>
              <a:gd name="connsiteX241" fmla="*/ 660961 w 12192000"/>
              <a:gd name="connsiteY241" fmla="*/ 2049404 h 2079137"/>
              <a:gd name="connsiteX242" fmla="*/ 638282 w 12192000"/>
              <a:gd name="connsiteY242" fmla="*/ 2060093 h 2079137"/>
              <a:gd name="connsiteX243" fmla="*/ 583551 w 12192000"/>
              <a:gd name="connsiteY243" fmla="*/ 2070197 h 2079137"/>
              <a:gd name="connsiteX244" fmla="*/ 525274 w 12192000"/>
              <a:gd name="connsiteY244" fmla="*/ 2079137 h 2079137"/>
              <a:gd name="connsiteX245" fmla="*/ 405635 w 12192000"/>
              <a:gd name="connsiteY245" fmla="*/ 2059339 h 2079137"/>
              <a:gd name="connsiteX246" fmla="*/ 281555 w 12192000"/>
              <a:gd name="connsiteY246" fmla="*/ 2022847 h 2079137"/>
              <a:gd name="connsiteX247" fmla="*/ 98513 w 12192000"/>
              <a:gd name="connsiteY247" fmla="*/ 1969504 h 2079137"/>
              <a:gd name="connsiteX248" fmla="*/ 56191 w 12192000"/>
              <a:gd name="connsiteY248" fmla="*/ 1950709 h 2079137"/>
              <a:gd name="connsiteX249" fmla="*/ 0 w 12192000"/>
              <a:gd name="connsiteY249" fmla="*/ 1935789 h 2079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Lst>
            <a:rect l="l" t="t" r="r" b="b"/>
            <a:pathLst>
              <a:path w="12192000" h="2079137">
                <a:moveTo>
                  <a:pt x="12160143" y="831692"/>
                </a:moveTo>
                <a:lnTo>
                  <a:pt x="12159112" y="833361"/>
                </a:lnTo>
                <a:cubicBezTo>
                  <a:pt x="12157915" y="833832"/>
                  <a:pt x="12157402" y="833649"/>
                  <a:pt x="12158912" y="832430"/>
                </a:cubicBezTo>
                <a:close/>
                <a:moveTo>
                  <a:pt x="0" y="0"/>
                </a:moveTo>
                <a:lnTo>
                  <a:pt x="12192000" y="0"/>
                </a:lnTo>
                <a:lnTo>
                  <a:pt x="12192000" y="558063"/>
                </a:lnTo>
                <a:lnTo>
                  <a:pt x="12189259" y="810508"/>
                </a:lnTo>
                <a:lnTo>
                  <a:pt x="12170847" y="825280"/>
                </a:lnTo>
                <a:lnTo>
                  <a:pt x="12160143" y="831692"/>
                </a:lnTo>
                <a:lnTo>
                  <a:pt x="12163806" y="825759"/>
                </a:lnTo>
                <a:cubicBezTo>
                  <a:pt x="12125449" y="821525"/>
                  <a:pt x="12082203" y="824698"/>
                  <a:pt x="12056557" y="810176"/>
                </a:cubicBezTo>
                <a:cubicBezTo>
                  <a:pt x="12050902" y="790976"/>
                  <a:pt x="11923731" y="799312"/>
                  <a:pt x="11900316" y="789618"/>
                </a:cubicBezTo>
                <a:cubicBezTo>
                  <a:pt x="11841702" y="803374"/>
                  <a:pt x="11823963" y="832645"/>
                  <a:pt x="11791206" y="824176"/>
                </a:cubicBezTo>
                <a:cubicBezTo>
                  <a:pt x="11768977" y="817380"/>
                  <a:pt x="11683857" y="828947"/>
                  <a:pt x="11659257" y="800841"/>
                </a:cubicBezTo>
                <a:cubicBezTo>
                  <a:pt x="11617173" y="818107"/>
                  <a:pt x="11602556" y="790694"/>
                  <a:pt x="11569789" y="797135"/>
                </a:cubicBezTo>
                <a:cubicBezTo>
                  <a:pt x="11498310" y="795094"/>
                  <a:pt x="11458472" y="819882"/>
                  <a:pt x="11367885" y="791985"/>
                </a:cubicBezTo>
                <a:cubicBezTo>
                  <a:pt x="11325508" y="798158"/>
                  <a:pt x="11266580" y="755023"/>
                  <a:pt x="11174663" y="788721"/>
                </a:cubicBezTo>
                <a:cubicBezTo>
                  <a:pt x="11122703" y="792192"/>
                  <a:pt x="11150009" y="775410"/>
                  <a:pt x="11068220" y="786994"/>
                </a:cubicBezTo>
                <a:cubicBezTo>
                  <a:pt x="11046931" y="759861"/>
                  <a:pt x="10919185" y="793102"/>
                  <a:pt x="10893266" y="794013"/>
                </a:cubicBezTo>
                <a:cubicBezTo>
                  <a:pt x="10874184" y="776189"/>
                  <a:pt x="10862860" y="788743"/>
                  <a:pt x="10844025" y="789857"/>
                </a:cubicBezTo>
                <a:cubicBezTo>
                  <a:pt x="10836453" y="779294"/>
                  <a:pt x="10820690" y="778184"/>
                  <a:pt x="10814353" y="789010"/>
                </a:cubicBezTo>
                <a:cubicBezTo>
                  <a:pt x="10819669" y="816016"/>
                  <a:pt x="10754019" y="789067"/>
                  <a:pt x="10748393" y="806738"/>
                </a:cubicBezTo>
                <a:cubicBezTo>
                  <a:pt x="10687156" y="807873"/>
                  <a:pt x="10550299" y="781800"/>
                  <a:pt x="10468256" y="778733"/>
                </a:cubicBezTo>
                <a:cubicBezTo>
                  <a:pt x="10436666" y="770025"/>
                  <a:pt x="10371995" y="797252"/>
                  <a:pt x="10256131" y="788332"/>
                </a:cubicBezTo>
                <a:cubicBezTo>
                  <a:pt x="10240995" y="781626"/>
                  <a:pt x="10182664" y="765742"/>
                  <a:pt x="10177442" y="777371"/>
                </a:cubicBezTo>
                <a:cubicBezTo>
                  <a:pt x="10141447" y="775683"/>
                  <a:pt x="10030323" y="810071"/>
                  <a:pt x="10006086" y="792651"/>
                </a:cubicBezTo>
                <a:cubicBezTo>
                  <a:pt x="10009448" y="818833"/>
                  <a:pt x="9960389" y="791426"/>
                  <a:pt x="9952382" y="815411"/>
                </a:cubicBezTo>
                <a:lnTo>
                  <a:pt x="9926457" y="827295"/>
                </a:lnTo>
                <a:lnTo>
                  <a:pt x="9843405" y="867046"/>
                </a:lnTo>
                <a:lnTo>
                  <a:pt x="9830866" y="875047"/>
                </a:lnTo>
                <a:lnTo>
                  <a:pt x="9801807" y="872272"/>
                </a:lnTo>
                <a:lnTo>
                  <a:pt x="9785653" y="861743"/>
                </a:lnTo>
                <a:lnTo>
                  <a:pt x="9781177" y="864820"/>
                </a:lnTo>
                <a:cubicBezTo>
                  <a:pt x="9776153" y="871003"/>
                  <a:pt x="9773556" y="874842"/>
                  <a:pt x="9768640" y="869379"/>
                </a:cubicBezTo>
                <a:lnTo>
                  <a:pt x="9712211" y="900283"/>
                </a:lnTo>
                <a:cubicBezTo>
                  <a:pt x="9706243" y="902750"/>
                  <a:pt x="9698952" y="902954"/>
                  <a:pt x="9689465" y="899268"/>
                </a:cubicBezTo>
                <a:cubicBezTo>
                  <a:pt x="9670819" y="902906"/>
                  <a:pt x="9618108" y="917739"/>
                  <a:pt x="9600339" y="922112"/>
                </a:cubicBezTo>
                <a:lnTo>
                  <a:pt x="9582850" y="925510"/>
                </a:lnTo>
                <a:cubicBezTo>
                  <a:pt x="9574400" y="928631"/>
                  <a:pt x="9556868" y="938130"/>
                  <a:pt x="9549638" y="940845"/>
                </a:cubicBezTo>
                <a:cubicBezTo>
                  <a:pt x="9543792" y="942327"/>
                  <a:pt x="9546812" y="939351"/>
                  <a:pt x="9539471" y="941799"/>
                </a:cubicBezTo>
                <a:cubicBezTo>
                  <a:pt x="9538994" y="947702"/>
                  <a:pt x="9536009" y="953248"/>
                  <a:pt x="9505592" y="955533"/>
                </a:cubicBezTo>
                <a:cubicBezTo>
                  <a:pt x="9486013" y="968563"/>
                  <a:pt x="9460860" y="978842"/>
                  <a:pt x="9432569" y="985377"/>
                </a:cubicBezTo>
                <a:cubicBezTo>
                  <a:pt x="9426990" y="980335"/>
                  <a:pt x="9418918" y="990185"/>
                  <a:pt x="9414216" y="992655"/>
                </a:cubicBezTo>
                <a:cubicBezTo>
                  <a:pt x="9412644" y="989014"/>
                  <a:pt x="9400057" y="989255"/>
                  <a:pt x="9397106" y="992980"/>
                </a:cubicBezTo>
                <a:cubicBezTo>
                  <a:pt x="9314093" y="1020862"/>
                  <a:pt x="9349678" y="978420"/>
                  <a:pt x="9305108" y="1007767"/>
                </a:cubicBezTo>
                <a:cubicBezTo>
                  <a:pt x="9296670" y="1010324"/>
                  <a:pt x="9289251" y="1009612"/>
                  <a:pt x="9282434" y="1007523"/>
                </a:cubicBezTo>
                <a:lnTo>
                  <a:pt x="9271941" y="1002839"/>
                </a:lnTo>
                <a:lnTo>
                  <a:pt x="9238227" y="1017668"/>
                </a:lnTo>
                <a:cubicBezTo>
                  <a:pt x="9221294" y="1023415"/>
                  <a:pt x="9203166" y="1027997"/>
                  <a:pt x="9184265" y="1031275"/>
                </a:cubicBezTo>
                <a:cubicBezTo>
                  <a:pt x="9178371" y="1024135"/>
                  <a:pt x="9165618" y="1036637"/>
                  <a:pt x="9159000" y="1039569"/>
                </a:cubicBezTo>
                <a:cubicBezTo>
                  <a:pt x="9157881" y="1034602"/>
                  <a:pt x="9141725" y="1033964"/>
                  <a:pt x="9137031" y="1038699"/>
                </a:cubicBezTo>
                <a:cubicBezTo>
                  <a:pt x="9023973" y="1069523"/>
                  <a:pt x="9079946" y="1015706"/>
                  <a:pt x="9015702" y="1051400"/>
                </a:cubicBezTo>
                <a:lnTo>
                  <a:pt x="8971403" y="1040542"/>
                </a:lnTo>
                <a:lnTo>
                  <a:pt x="8961826" y="1045364"/>
                </a:lnTo>
                <a:cubicBezTo>
                  <a:pt x="8922837" y="1050010"/>
                  <a:pt x="8909116" y="1040754"/>
                  <a:pt x="8888623" y="1053908"/>
                </a:cubicBezTo>
                <a:cubicBezTo>
                  <a:pt x="8850424" y="1035587"/>
                  <a:pt x="8865892" y="1054194"/>
                  <a:pt x="8841066" y="1060421"/>
                </a:cubicBezTo>
                <a:cubicBezTo>
                  <a:pt x="8818353" y="1064878"/>
                  <a:pt x="8775995" y="1076068"/>
                  <a:pt x="8752342" y="1080646"/>
                </a:cubicBezTo>
                <a:cubicBezTo>
                  <a:pt x="8736966" y="1099406"/>
                  <a:pt x="8723186" y="1079948"/>
                  <a:pt x="8699139" y="1087885"/>
                </a:cubicBezTo>
                <a:cubicBezTo>
                  <a:pt x="8688630" y="1095506"/>
                  <a:pt x="8680324" y="1097539"/>
                  <a:pt x="8667273" y="1092062"/>
                </a:cubicBezTo>
                <a:cubicBezTo>
                  <a:pt x="8619205" y="1128818"/>
                  <a:pt x="8634590" y="1097116"/>
                  <a:pt x="8586064" y="1114603"/>
                </a:cubicBezTo>
                <a:cubicBezTo>
                  <a:pt x="8544721" y="1131913"/>
                  <a:pt x="8496602" y="1145520"/>
                  <a:pt x="8460312" y="1179878"/>
                </a:cubicBezTo>
                <a:cubicBezTo>
                  <a:pt x="8454266" y="1189140"/>
                  <a:pt x="8435781" y="1194455"/>
                  <a:pt x="8419023" y="1191748"/>
                </a:cubicBezTo>
                <a:cubicBezTo>
                  <a:pt x="8416138" y="1191283"/>
                  <a:pt x="8413416" y="1190591"/>
                  <a:pt x="8410939" y="1189696"/>
                </a:cubicBezTo>
                <a:cubicBezTo>
                  <a:pt x="8390077" y="1213458"/>
                  <a:pt x="8370324" y="1205397"/>
                  <a:pt x="8362040" y="1220820"/>
                </a:cubicBezTo>
                <a:cubicBezTo>
                  <a:pt x="8320616" y="1231942"/>
                  <a:pt x="8281663" y="1222882"/>
                  <a:pt x="8273677" y="1236495"/>
                </a:cubicBezTo>
                <a:cubicBezTo>
                  <a:pt x="8251358" y="1238573"/>
                  <a:pt x="8216738" y="1228341"/>
                  <a:pt x="8204283" y="1243537"/>
                </a:cubicBezTo>
                <a:cubicBezTo>
                  <a:pt x="8198634" y="1233135"/>
                  <a:pt x="8181550" y="1254947"/>
                  <a:pt x="8166550" y="1249551"/>
                </a:cubicBezTo>
                <a:cubicBezTo>
                  <a:pt x="8155570" y="1244572"/>
                  <a:pt x="8147825" y="1250027"/>
                  <a:pt x="8137785" y="1251636"/>
                </a:cubicBezTo>
                <a:cubicBezTo>
                  <a:pt x="8123427" y="1248361"/>
                  <a:pt x="8081662" y="1261833"/>
                  <a:pt x="8071596" y="1269274"/>
                </a:cubicBezTo>
                <a:cubicBezTo>
                  <a:pt x="8048949" y="1293759"/>
                  <a:pt x="7983924" y="1284712"/>
                  <a:pt x="7964816" y="1303668"/>
                </a:cubicBezTo>
                <a:cubicBezTo>
                  <a:pt x="7957137" y="1306992"/>
                  <a:pt x="7949335" y="1308861"/>
                  <a:pt x="7941495" y="1309821"/>
                </a:cubicBezTo>
                <a:lnTo>
                  <a:pt x="7919123" y="1310466"/>
                </a:lnTo>
                <a:lnTo>
                  <a:pt x="7911902" y="1306569"/>
                </a:lnTo>
                <a:lnTo>
                  <a:pt x="7898703" y="1309208"/>
                </a:lnTo>
                <a:lnTo>
                  <a:pt x="7894703" y="1308939"/>
                </a:lnTo>
                <a:lnTo>
                  <a:pt x="7872267" y="1308370"/>
                </a:lnTo>
                <a:cubicBezTo>
                  <a:pt x="7886550" y="1330359"/>
                  <a:pt x="7812648" y="1314851"/>
                  <a:pt x="7836454" y="1331265"/>
                </a:cubicBezTo>
                <a:cubicBezTo>
                  <a:pt x="7798907" y="1336933"/>
                  <a:pt x="7831419" y="1351068"/>
                  <a:pt x="7782451" y="1339601"/>
                </a:cubicBezTo>
                <a:cubicBezTo>
                  <a:pt x="7727636" y="1365002"/>
                  <a:pt x="7583002" y="1338768"/>
                  <a:pt x="7542969" y="1372495"/>
                </a:cubicBezTo>
                <a:cubicBezTo>
                  <a:pt x="7546396" y="1360942"/>
                  <a:pt x="7492851" y="1424323"/>
                  <a:pt x="7476832" y="1431655"/>
                </a:cubicBezTo>
                <a:cubicBezTo>
                  <a:pt x="7439619" y="1443703"/>
                  <a:pt x="7425596" y="1454661"/>
                  <a:pt x="7370237" y="1474339"/>
                </a:cubicBezTo>
                <a:cubicBezTo>
                  <a:pt x="7316246" y="1485928"/>
                  <a:pt x="7281903" y="1512712"/>
                  <a:pt x="7222223" y="1510199"/>
                </a:cubicBezTo>
                <a:cubicBezTo>
                  <a:pt x="7221190" y="1514030"/>
                  <a:pt x="7218885" y="1517398"/>
                  <a:pt x="7215703" y="1520424"/>
                </a:cubicBezTo>
                <a:lnTo>
                  <a:pt x="7204548" y="1528145"/>
                </a:lnTo>
                <a:lnTo>
                  <a:pt x="7202038" y="1527954"/>
                </a:lnTo>
                <a:lnTo>
                  <a:pt x="7173860" y="1541605"/>
                </a:lnTo>
                <a:lnTo>
                  <a:pt x="7155079" y="1552495"/>
                </a:lnTo>
                <a:lnTo>
                  <a:pt x="7149757" y="1552732"/>
                </a:lnTo>
                <a:cubicBezTo>
                  <a:pt x="7141378" y="1554948"/>
                  <a:pt x="7115959" y="1563256"/>
                  <a:pt x="7104804" y="1565792"/>
                </a:cubicBezTo>
                <a:cubicBezTo>
                  <a:pt x="7099811" y="1550850"/>
                  <a:pt x="7096935" y="1561973"/>
                  <a:pt x="7082824" y="1567947"/>
                </a:cubicBezTo>
                <a:cubicBezTo>
                  <a:pt x="7071919" y="1546070"/>
                  <a:pt x="7039417" y="1570606"/>
                  <a:pt x="7021520" y="1562334"/>
                </a:cubicBezTo>
                <a:cubicBezTo>
                  <a:pt x="7011400" y="1567217"/>
                  <a:pt x="7000495" y="1571981"/>
                  <a:pt x="6988956" y="1576442"/>
                </a:cubicBezTo>
                <a:lnTo>
                  <a:pt x="6981922" y="1578821"/>
                </a:lnTo>
                <a:lnTo>
                  <a:pt x="6981583" y="1578678"/>
                </a:lnTo>
                <a:cubicBezTo>
                  <a:pt x="6979627" y="1578791"/>
                  <a:pt x="6977153" y="1579421"/>
                  <a:pt x="6973762" y="1580811"/>
                </a:cubicBezTo>
                <a:lnTo>
                  <a:pt x="6969093" y="1583157"/>
                </a:lnTo>
                <a:lnTo>
                  <a:pt x="6890037" y="1575825"/>
                </a:lnTo>
                <a:cubicBezTo>
                  <a:pt x="6849459" y="1579997"/>
                  <a:pt x="6820022" y="1566922"/>
                  <a:pt x="6785054" y="1582200"/>
                </a:cubicBezTo>
                <a:cubicBezTo>
                  <a:pt x="6747047" y="1586037"/>
                  <a:pt x="6712794" y="1582954"/>
                  <a:pt x="6681692" y="1591296"/>
                </a:cubicBezTo>
                <a:cubicBezTo>
                  <a:pt x="6667557" y="1587501"/>
                  <a:pt x="6654822" y="1586753"/>
                  <a:pt x="6644556" y="1595940"/>
                </a:cubicBezTo>
                <a:cubicBezTo>
                  <a:pt x="6608615" y="1597269"/>
                  <a:pt x="6597697" y="1587005"/>
                  <a:pt x="6577106" y="1598261"/>
                </a:cubicBezTo>
                <a:lnTo>
                  <a:pt x="6544183" y="1596149"/>
                </a:lnTo>
                <a:lnTo>
                  <a:pt x="6540921" y="1593857"/>
                </a:lnTo>
                <a:lnTo>
                  <a:pt x="6535046" y="1593283"/>
                </a:lnTo>
                <a:lnTo>
                  <a:pt x="6519853" y="1595771"/>
                </a:lnTo>
                <a:lnTo>
                  <a:pt x="6514280" y="1597376"/>
                </a:lnTo>
                <a:cubicBezTo>
                  <a:pt x="6510385" y="1598232"/>
                  <a:pt x="6507735" y="1598481"/>
                  <a:pt x="6505824" y="1598298"/>
                </a:cubicBezTo>
                <a:lnTo>
                  <a:pt x="6505573" y="1598109"/>
                </a:lnTo>
                <a:lnTo>
                  <a:pt x="6497741" y="1599392"/>
                </a:lnTo>
                <a:cubicBezTo>
                  <a:pt x="6484628" y="1602044"/>
                  <a:pt x="6471968" y="1605085"/>
                  <a:pt x="6459992" y="1608358"/>
                </a:cubicBezTo>
                <a:cubicBezTo>
                  <a:pt x="6447037" y="1597612"/>
                  <a:pt x="6404274" y="1616787"/>
                  <a:pt x="6404572" y="1593771"/>
                </a:cubicBezTo>
                <a:cubicBezTo>
                  <a:pt x="6388277" y="1597519"/>
                  <a:pt x="6380141" y="1607970"/>
                  <a:pt x="6382671" y="1592612"/>
                </a:cubicBezTo>
                <a:lnTo>
                  <a:pt x="6369843" y="1590015"/>
                </a:lnTo>
                <a:lnTo>
                  <a:pt x="6269740" y="1614633"/>
                </a:lnTo>
                <a:lnTo>
                  <a:pt x="6255405" y="1620529"/>
                </a:lnTo>
                <a:cubicBezTo>
                  <a:pt x="6250911" y="1623016"/>
                  <a:pt x="6247090" y="1625968"/>
                  <a:pt x="6244248" y="1629561"/>
                </a:cubicBezTo>
                <a:cubicBezTo>
                  <a:pt x="6188859" y="1618246"/>
                  <a:pt x="6143250" y="1639346"/>
                  <a:pt x="6086396" y="1642666"/>
                </a:cubicBezTo>
                <a:cubicBezTo>
                  <a:pt x="6024311" y="1653696"/>
                  <a:pt x="5889522" y="1686499"/>
                  <a:pt x="5867429" y="1695554"/>
                </a:cubicBezTo>
                <a:cubicBezTo>
                  <a:pt x="5848669" y="1700350"/>
                  <a:pt x="5763994" y="1699795"/>
                  <a:pt x="5772864" y="1689002"/>
                </a:cubicBezTo>
                <a:cubicBezTo>
                  <a:pt x="5718480" y="1716048"/>
                  <a:pt x="5694188" y="1696562"/>
                  <a:pt x="5629833" y="1713273"/>
                </a:cubicBezTo>
                <a:lnTo>
                  <a:pt x="5504771" y="1725744"/>
                </a:lnTo>
                <a:lnTo>
                  <a:pt x="5490967" y="1726367"/>
                </a:lnTo>
                <a:lnTo>
                  <a:pt x="5486015" y="1721481"/>
                </a:lnTo>
                <a:lnTo>
                  <a:pt x="5439364" y="1721349"/>
                </a:lnTo>
                <a:cubicBezTo>
                  <a:pt x="5418850" y="1733129"/>
                  <a:pt x="5381503" y="1725668"/>
                  <a:pt x="5350025" y="1729885"/>
                </a:cubicBezTo>
                <a:lnTo>
                  <a:pt x="5336104" y="1734377"/>
                </a:lnTo>
                <a:lnTo>
                  <a:pt x="5245234" y="1738520"/>
                </a:lnTo>
                <a:lnTo>
                  <a:pt x="5182955" y="1744622"/>
                </a:lnTo>
                <a:lnTo>
                  <a:pt x="5169506" y="1748993"/>
                </a:lnTo>
                <a:lnTo>
                  <a:pt x="5154299" y="1744080"/>
                </a:lnTo>
                <a:cubicBezTo>
                  <a:pt x="5152463" y="1742751"/>
                  <a:pt x="5150989" y="1741283"/>
                  <a:pt x="5149917" y="1739727"/>
                </a:cubicBezTo>
                <a:lnTo>
                  <a:pt x="5100319" y="1745797"/>
                </a:lnTo>
                <a:lnTo>
                  <a:pt x="5094361" y="1745767"/>
                </a:lnTo>
                <a:lnTo>
                  <a:pt x="5053410" y="1742790"/>
                </a:lnTo>
                <a:lnTo>
                  <a:pt x="4992711" y="1734075"/>
                </a:lnTo>
                <a:cubicBezTo>
                  <a:pt x="4972764" y="1728527"/>
                  <a:pt x="4955480" y="1708667"/>
                  <a:pt x="4930098" y="1717312"/>
                </a:cubicBezTo>
                <a:cubicBezTo>
                  <a:pt x="4936142" y="1706767"/>
                  <a:pt x="4900350" y="1719438"/>
                  <a:pt x="4893834" y="1710028"/>
                </a:cubicBezTo>
                <a:cubicBezTo>
                  <a:pt x="4890113" y="1702277"/>
                  <a:pt x="4878389" y="1704314"/>
                  <a:pt x="4868730" y="1702384"/>
                </a:cubicBezTo>
                <a:cubicBezTo>
                  <a:pt x="4860577" y="1694955"/>
                  <a:pt x="4813519" y="1692594"/>
                  <a:pt x="4797925" y="1695535"/>
                </a:cubicBezTo>
                <a:cubicBezTo>
                  <a:pt x="4754973" y="1708626"/>
                  <a:pt x="4712186" y="1679830"/>
                  <a:pt x="4677670" y="1689453"/>
                </a:cubicBezTo>
                <a:cubicBezTo>
                  <a:pt x="4650390" y="1686902"/>
                  <a:pt x="4641786" y="1682702"/>
                  <a:pt x="4634248" y="1680227"/>
                </a:cubicBezTo>
                <a:lnTo>
                  <a:pt x="4632434" y="1674607"/>
                </a:lnTo>
                <a:lnTo>
                  <a:pt x="4619204" y="1672507"/>
                </a:lnTo>
                <a:lnTo>
                  <a:pt x="4616283" y="1670977"/>
                </a:lnTo>
                <a:cubicBezTo>
                  <a:pt x="4610716" y="1668036"/>
                  <a:pt x="4605090" y="1665277"/>
                  <a:pt x="4598926" y="1663178"/>
                </a:cubicBezTo>
                <a:cubicBezTo>
                  <a:pt x="4588025" y="1686237"/>
                  <a:pt x="4544698" y="1649138"/>
                  <a:pt x="4547069" y="1670642"/>
                </a:cubicBezTo>
                <a:lnTo>
                  <a:pt x="4523516" y="1669785"/>
                </a:lnTo>
                <a:lnTo>
                  <a:pt x="4500586" y="1675912"/>
                </a:lnTo>
                <a:lnTo>
                  <a:pt x="4488196" y="1683463"/>
                </a:lnTo>
                <a:lnTo>
                  <a:pt x="4445463" y="1695634"/>
                </a:lnTo>
                <a:lnTo>
                  <a:pt x="4446550" y="1680538"/>
                </a:lnTo>
                <a:lnTo>
                  <a:pt x="4365375" y="1697935"/>
                </a:lnTo>
                <a:lnTo>
                  <a:pt x="4305123" y="1714185"/>
                </a:lnTo>
                <a:lnTo>
                  <a:pt x="4292665" y="1720703"/>
                </a:lnTo>
                <a:lnTo>
                  <a:pt x="4276789" y="1718367"/>
                </a:lnTo>
                <a:cubicBezTo>
                  <a:pt x="4274740" y="1717359"/>
                  <a:pt x="4273021" y="1716157"/>
                  <a:pt x="4271683" y="1714801"/>
                </a:cubicBezTo>
                <a:lnTo>
                  <a:pt x="4223918" y="1728936"/>
                </a:lnTo>
                <a:lnTo>
                  <a:pt x="4218039" y="1729885"/>
                </a:lnTo>
                <a:lnTo>
                  <a:pt x="4177153" y="1733691"/>
                </a:lnTo>
                <a:lnTo>
                  <a:pt x="4051032" y="1728886"/>
                </a:lnTo>
                <a:cubicBezTo>
                  <a:pt x="4055072" y="1717510"/>
                  <a:pt x="4022108" y="1735873"/>
                  <a:pt x="4013978" y="1727679"/>
                </a:cubicBezTo>
                <a:cubicBezTo>
                  <a:pt x="4008905" y="1720660"/>
                  <a:pt x="3997723" y="1724594"/>
                  <a:pt x="3987857" y="1724282"/>
                </a:cubicBezTo>
                <a:cubicBezTo>
                  <a:pt x="3978476" y="1718309"/>
                  <a:pt x="3931683" y="1723723"/>
                  <a:pt x="3916852" y="1729184"/>
                </a:cubicBezTo>
                <a:cubicBezTo>
                  <a:pt x="3876910" y="1749138"/>
                  <a:pt x="3829523" y="1727824"/>
                  <a:pt x="3797263" y="1742976"/>
                </a:cubicBezTo>
                <a:cubicBezTo>
                  <a:pt x="3769922" y="1744951"/>
                  <a:pt x="3760682" y="1742230"/>
                  <a:pt x="3752806" y="1741033"/>
                </a:cubicBezTo>
                <a:lnTo>
                  <a:pt x="3749997" y="1735799"/>
                </a:lnTo>
                <a:lnTo>
                  <a:pt x="3736582" y="1735907"/>
                </a:lnTo>
                <a:lnTo>
                  <a:pt x="3733428" y="1734881"/>
                </a:lnTo>
                <a:cubicBezTo>
                  <a:pt x="3727408" y="1732899"/>
                  <a:pt x="3721365" y="1731108"/>
                  <a:pt x="3714911" y="1730056"/>
                </a:cubicBezTo>
                <a:cubicBezTo>
                  <a:pt x="3708355" y="1754554"/>
                  <a:pt x="3658933" y="1725152"/>
                  <a:pt x="3665172" y="1745936"/>
                </a:cubicBezTo>
                <a:cubicBezTo>
                  <a:pt x="3628569" y="1744420"/>
                  <a:pt x="3583742" y="1775884"/>
                  <a:pt x="3552006" y="1755220"/>
                </a:cubicBezTo>
                <a:cubicBezTo>
                  <a:pt x="3497522" y="1758390"/>
                  <a:pt x="3448310" y="1757433"/>
                  <a:pt x="3390301" y="1762546"/>
                </a:cubicBezTo>
                <a:cubicBezTo>
                  <a:pt x="3345266" y="1774524"/>
                  <a:pt x="3297039" y="1758531"/>
                  <a:pt x="3264312" y="1774620"/>
                </a:cubicBezTo>
                <a:cubicBezTo>
                  <a:pt x="3212634" y="1771139"/>
                  <a:pt x="3147905" y="1780248"/>
                  <a:pt x="3106901" y="1804264"/>
                </a:cubicBezTo>
                <a:cubicBezTo>
                  <a:pt x="3051355" y="1805490"/>
                  <a:pt x="3041708" y="1820368"/>
                  <a:pt x="2993303" y="1806542"/>
                </a:cubicBezTo>
                <a:cubicBezTo>
                  <a:pt x="2989182" y="1810139"/>
                  <a:pt x="2984377" y="1813039"/>
                  <a:pt x="2979115" y="1815432"/>
                </a:cubicBezTo>
                <a:lnTo>
                  <a:pt x="2963118" y="1820962"/>
                </a:lnTo>
                <a:lnTo>
                  <a:pt x="2961156" y="1820297"/>
                </a:lnTo>
                <a:lnTo>
                  <a:pt x="2925719" y="1828468"/>
                </a:lnTo>
                <a:lnTo>
                  <a:pt x="2857951" y="1842496"/>
                </a:lnTo>
                <a:lnTo>
                  <a:pt x="2857427" y="1841591"/>
                </a:lnTo>
                <a:cubicBezTo>
                  <a:pt x="2855386" y="1839734"/>
                  <a:pt x="2852250" y="1838690"/>
                  <a:pt x="2846731" y="1839316"/>
                </a:cubicBezTo>
                <a:cubicBezTo>
                  <a:pt x="2855175" y="1823564"/>
                  <a:pt x="2843311" y="1834035"/>
                  <a:pt x="2826290" y="1837274"/>
                </a:cubicBezTo>
                <a:cubicBezTo>
                  <a:pt x="2835609" y="1813530"/>
                  <a:pt x="2787284" y="1831665"/>
                  <a:pt x="2779146" y="1820071"/>
                </a:cubicBezTo>
                <a:cubicBezTo>
                  <a:pt x="2766432" y="1822985"/>
                  <a:pt x="2753158" y="1825635"/>
                  <a:pt x="2739608" y="1827861"/>
                </a:cubicBezTo>
                <a:lnTo>
                  <a:pt x="2731631" y="1828881"/>
                </a:lnTo>
                <a:cubicBezTo>
                  <a:pt x="2731575" y="1828813"/>
                  <a:pt x="2731521" y="1828744"/>
                  <a:pt x="2731464" y="1828677"/>
                </a:cubicBezTo>
                <a:cubicBezTo>
                  <a:pt x="2729715" y="1828415"/>
                  <a:pt x="2727085" y="1828569"/>
                  <a:pt x="2723037" y="1829303"/>
                </a:cubicBezTo>
                <a:lnTo>
                  <a:pt x="2701616" y="1832725"/>
                </a:lnTo>
                <a:lnTo>
                  <a:pt x="2696239" y="1831904"/>
                </a:lnTo>
                <a:lnTo>
                  <a:pt x="2663445" y="1825958"/>
                </a:lnTo>
                <a:cubicBezTo>
                  <a:pt x="2641260" y="1825904"/>
                  <a:pt x="2595040" y="1827674"/>
                  <a:pt x="2560925" y="1829094"/>
                </a:cubicBezTo>
                <a:cubicBezTo>
                  <a:pt x="2527977" y="1836499"/>
                  <a:pt x="2496507" y="1831991"/>
                  <a:pt x="2458739" y="1834479"/>
                </a:cubicBezTo>
                <a:cubicBezTo>
                  <a:pt x="2419379" y="1848893"/>
                  <a:pt x="2396428" y="1834257"/>
                  <a:pt x="2356074" y="1836991"/>
                </a:cubicBezTo>
                <a:cubicBezTo>
                  <a:pt x="2323435" y="1857644"/>
                  <a:pt x="2325610" y="1826053"/>
                  <a:pt x="2304241" y="1822021"/>
                </a:cubicBezTo>
                <a:lnTo>
                  <a:pt x="2298362" y="1822125"/>
                </a:lnTo>
                <a:lnTo>
                  <a:pt x="2283527" y="1826361"/>
                </a:lnTo>
                <a:lnTo>
                  <a:pt x="2278150" y="1828604"/>
                </a:lnTo>
                <a:cubicBezTo>
                  <a:pt x="2274371" y="1829907"/>
                  <a:pt x="2271762" y="1830461"/>
                  <a:pt x="2269853" y="1830502"/>
                </a:cubicBezTo>
                <a:lnTo>
                  <a:pt x="2269585" y="1830341"/>
                </a:lnTo>
                <a:lnTo>
                  <a:pt x="2225332" y="1845825"/>
                </a:lnTo>
                <a:cubicBezTo>
                  <a:pt x="2211505" y="1836594"/>
                  <a:pt x="2170867" y="1860661"/>
                  <a:pt x="2169048" y="1837658"/>
                </a:cubicBezTo>
                <a:cubicBezTo>
                  <a:pt x="2153238" y="1843278"/>
                  <a:pt x="2146132" y="1854645"/>
                  <a:pt x="2147231" y="1839027"/>
                </a:cubicBezTo>
                <a:cubicBezTo>
                  <a:pt x="2141901" y="1840465"/>
                  <a:pt x="2138205" y="1840014"/>
                  <a:pt x="2135241" y="1838652"/>
                </a:cubicBezTo>
                <a:lnTo>
                  <a:pt x="2099215" y="1850768"/>
                </a:lnTo>
                <a:lnTo>
                  <a:pt x="2094046" y="1850806"/>
                </a:lnTo>
                <a:lnTo>
                  <a:pt x="2071850" y="1861319"/>
                </a:lnTo>
                <a:lnTo>
                  <a:pt x="2039607" y="1874318"/>
                </a:lnTo>
                <a:lnTo>
                  <a:pt x="2037289" y="1874025"/>
                </a:lnTo>
                <a:lnTo>
                  <a:pt x="2023615" y="1881562"/>
                </a:lnTo>
                <a:cubicBezTo>
                  <a:pt x="2019390" y="1884562"/>
                  <a:pt x="1959668" y="1894795"/>
                  <a:pt x="1957176" y="1898709"/>
                </a:cubicBezTo>
                <a:cubicBezTo>
                  <a:pt x="1901224" y="1893805"/>
                  <a:pt x="1914145" y="1913274"/>
                  <a:pt x="1858081" y="1923144"/>
                </a:cubicBezTo>
                <a:cubicBezTo>
                  <a:pt x="1819487" y="1923227"/>
                  <a:pt x="1798952" y="1929741"/>
                  <a:pt x="1738865" y="1944965"/>
                </a:cubicBezTo>
                <a:cubicBezTo>
                  <a:pt x="1698633" y="1955957"/>
                  <a:pt x="1670491" y="1978862"/>
                  <a:pt x="1616692" y="1989107"/>
                </a:cubicBezTo>
                <a:cubicBezTo>
                  <a:pt x="1565257" y="2022368"/>
                  <a:pt x="1474172" y="2022156"/>
                  <a:pt x="1411898" y="2046254"/>
                </a:cubicBezTo>
                <a:cubicBezTo>
                  <a:pt x="1380237" y="2035952"/>
                  <a:pt x="1386648" y="2042292"/>
                  <a:pt x="1375780" y="2047961"/>
                </a:cubicBezTo>
                <a:cubicBezTo>
                  <a:pt x="1375756" y="2047968"/>
                  <a:pt x="1375731" y="2047974"/>
                  <a:pt x="1375707" y="2047981"/>
                </a:cubicBezTo>
                <a:lnTo>
                  <a:pt x="1285585" y="2047113"/>
                </a:lnTo>
                <a:cubicBezTo>
                  <a:pt x="1279541" y="2043453"/>
                  <a:pt x="1272537" y="2040974"/>
                  <a:pt x="1263658" y="2041397"/>
                </a:cubicBezTo>
                <a:cubicBezTo>
                  <a:pt x="1212454" y="2058890"/>
                  <a:pt x="1258499" y="2026611"/>
                  <a:pt x="1170403" y="2033399"/>
                </a:cubicBezTo>
                <a:cubicBezTo>
                  <a:pt x="1166530" y="2036274"/>
                  <a:pt x="1154254" y="2033463"/>
                  <a:pt x="1153718" y="2029576"/>
                </a:cubicBezTo>
                <a:cubicBezTo>
                  <a:pt x="1148486" y="2030819"/>
                  <a:pt x="1137980" y="2038354"/>
                  <a:pt x="1133937" y="2032149"/>
                </a:cubicBezTo>
                <a:cubicBezTo>
                  <a:pt x="1104720" y="2031606"/>
                  <a:pt x="1077532" y="2035424"/>
                  <a:pt x="1054999" y="2043242"/>
                </a:cubicBezTo>
                <a:cubicBezTo>
                  <a:pt x="1024875" y="2038090"/>
                  <a:pt x="1020473" y="2042711"/>
                  <a:pt x="1018405" y="2048281"/>
                </a:cubicBezTo>
                <a:lnTo>
                  <a:pt x="1016563" y="2051718"/>
                </a:lnTo>
                <a:lnTo>
                  <a:pt x="1008284" y="2046742"/>
                </a:lnTo>
                <a:cubicBezTo>
                  <a:pt x="999244" y="2043620"/>
                  <a:pt x="990505" y="2044937"/>
                  <a:pt x="981974" y="2048363"/>
                </a:cubicBezTo>
                <a:lnTo>
                  <a:pt x="971903" y="2053484"/>
                </a:lnTo>
                <a:lnTo>
                  <a:pt x="954015" y="2052529"/>
                </a:lnTo>
                <a:cubicBezTo>
                  <a:pt x="931960" y="2051365"/>
                  <a:pt x="861352" y="2046214"/>
                  <a:pt x="839571" y="2046509"/>
                </a:cubicBezTo>
                <a:lnTo>
                  <a:pt x="823321" y="2054296"/>
                </a:lnTo>
                <a:lnTo>
                  <a:pt x="800990" y="2051523"/>
                </a:lnTo>
                <a:cubicBezTo>
                  <a:pt x="790723" y="2052171"/>
                  <a:pt x="782268" y="2055403"/>
                  <a:pt x="776439" y="2062634"/>
                </a:cubicBezTo>
                <a:cubicBezTo>
                  <a:pt x="773155" y="2056184"/>
                  <a:pt x="769593" y="2059253"/>
                  <a:pt x="763041" y="2063995"/>
                </a:cubicBezTo>
                <a:lnTo>
                  <a:pt x="757863" y="2065877"/>
                </a:lnTo>
                <a:lnTo>
                  <a:pt x="745053" y="2051831"/>
                </a:lnTo>
                <a:lnTo>
                  <a:pt x="722609" y="2049504"/>
                </a:lnTo>
                <a:lnTo>
                  <a:pt x="717618" y="2042131"/>
                </a:lnTo>
                <a:lnTo>
                  <a:pt x="703285" y="2046808"/>
                </a:lnTo>
                <a:cubicBezTo>
                  <a:pt x="698219" y="2048137"/>
                  <a:pt x="690058" y="2049926"/>
                  <a:pt x="680199" y="2051947"/>
                </a:cubicBezTo>
                <a:lnTo>
                  <a:pt x="667351" y="2054469"/>
                </a:lnTo>
                <a:lnTo>
                  <a:pt x="660961" y="2049404"/>
                </a:lnTo>
                <a:lnTo>
                  <a:pt x="638282" y="2060093"/>
                </a:lnTo>
                <a:lnTo>
                  <a:pt x="583551" y="2070197"/>
                </a:lnTo>
                <a:cubicBezTo>
                  <a:pt x="569268" y="2091365"/>
                  <a:pt x="529124" y="2053106"/>
                  <a:pt x="525274" y="2079137"/>
                </a:cubicBezTo>
                <a:cubicBezTo>
                  <a:pt x="506495" y="2056498"/>
                  <a:pt x="440091" y="2069666"/>
                  <a:pt x="405635" y="2059339"/>
                </a:cubicBezTo>
                <a:cubicBezTo>
                  <a:pt x="397410" y="2069278"/>
                  <a:pt x="294416" y="2032966"/>
                  <a:pt x="281555" y="2022847"/>
                </a:cubicBezTo>
                <a:cubicBezTo>
                  <a:pt x="171589" y="1986245"/>
                  <a:pt x="126791" y="1985528"/>
                  <a:pt x="98513" y="1969504"/>
                </a:cubicBezTo>
                <a:cubicBezTo>
                  <a:pt x="85544" y="1965247"/>
                  <a:pt x="73324" y="1958000"/>
                  <a:pt x="56191" y="1950709"/>
                </a:cubicBezTo>
                <a:lnTo>
                  <a:pt x="0" y="1935789"/>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A7CAEB6-59DD-CCD3-0FA4-71576EC7BF05}"/>
              </a:ext>
            </a:extLst>
          </p:cNvPr>
          <p:cNvSpPr>
            <a:spLocks noGrp="1"/>
          </p:cNvSpPr>
          <p:nvPr>
            <p:ph type="title"/>
          </p:nvPr>
        </p:nvSpPr>
        <p:spPr>
          <a:xfrm>
            <a:off x="1069659" y="-52172"/>
            <a:ext cx="9543405" cy="1188720"/>
          </a:xfrm>
        </p:spPr>
        <p:txBody>
          <a:bodyPr>
            <a:noAutofit/>
          </a:bodyPr>
          <a:lstStyle/>
          <a:p>
            <a:r>
              <a:rPr lang="nl-NL" dirty="0">
                <a:solidFill>
                  <a:schemeClr val="tx1">
                    <a:lumMod val="85000"/>
                    <a:lumOff val="15000"/>
                  </a:schemeClr>
                </a:solidFill>
              </a:rPr>
              <a:t>Thematische analyse</a:t>
            </a:r>
            <a:endParaRPr lang="en-NL" dirty="0">
              <a:solidFill>
                <a:schemeClr val="tx1">
                  <a:lumMod val="85000"/>
                  <a:lumOff val="15000"/>
                </a:schemeClr>
              </a:solidFill>
            </a:endParaRPr>
          </a:p>
        </p:txBody>
      </p:sp>
      <p:sp>
        <p:nvSpPr>
          <p:cNvPr id="12" name="Freeform: Shape 11">
            <a:extLst>
              <a:ext uri="{FF2B5EF4-FFF2-40B4-BE49-F238E27FC236}">
                <a16:creationId xmlns:a16="http://schemas.microsoft.com/office/drawing/2014/main" id="{142DCE2C-2863-46FA-9BE7-24365A24D9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24586" y="5970896"/>
            <a:ext cx="9967416" cy="887104"/>
          </a:xfrm>
          <a:custGeom>
            <a:avLst/>
            <a:gdLst>
              <a:gd name="connsiteX0" fmla="*/ 4686423 w 9517857"/>
              <a:gd name="connsiteY0" fmla="*/ 247919 h 918356"/>
              <a:gd name="connsiteX1" fmla="*/ 4689051 w 9517857"/>
              <a:gd name="connsiteY1" fmla="*/ 250968 h 918356"/>
              <a:gd name="connsiteX2" fmla="*/ 4687244 w 9517857"/>
              <a:gd name="connsiteY2" fmla="*/ 251298 h 918356"/>
              <a:gd name="connsiteX3" fmla="*/ 4685225 w 9517857"/>
              <a:gd name="connsiteY3" fmla="*/ 246530 h 918356"/>
              <a:gd name="connsiteX4" fmla="*/ 4686133 w 9517857"/>
              <a:gd name="connsiteY4" fmla="*/ 246727 h 918356"/>
              <a:gd name="connsiteX5" fmla="*/ 4686423 w 9517857"/>
              <a:gd name="connsiteY5" fmla="*/ 247919 h 918356"/>
              <a:gd name="connsiteX6" fmla="*/ 9517856 w 9517857"/>
              <a:gd name="connsiteY6" fmla="*/ 0 h 918356"/>
              <a:gd name="connsiteX7" fmla="*/ 9517857 w 9517857"/>
              <a:gd name="connsiteY7" fmla="*/ 12 h 918356"/>
              <a:gd name="connsiteX8" fmla="*/ 9517857 w 9517857"/>
              <a:gd name="connsiteY8" fmla="*/ 918356 h 918356"/>
              <a:gd name="connsiteX9" fmla="*/ 14604 w 9517857"/>
              <a:gd name="connsiteY9" fmla="*/ 918356 h 918356"/>
              <a:gd name="connsiteX10" fmla="*/ 12841 w 9517857"/>
              <a:gd name="connsiteY10" fmla="*/ 917763 h 918356"/>
              <a:gd name="connsiteX11" fmla="*/ 93 w 9517857"/>
              <a:gd name="connsiteY11" fmla="*/ 912471 h 918356"/>
              <a:gd name="connsiteX12" fmla="*/ 58674 w 9517857"/>
              <a:gd name="connsiteY12" fmla="*/ 890322 h 918356"/>
              <a:gd name="connsiteX13" fmla="*/ 275005 w 9517857"/>
              <a:gd name="connsiteY13" fmla="*/ 807229 h 918356"/>
              <a:gd name="connsiteX14" fmla="*/ 587824 w 9517857"/>
              <a:gd name="connsiteY14" fmla="*/ 798195 h 918356"/>
              <a:gd name="connsiteX15" fmla="*/ 651826 w 9517857"/>
              <a:gd name="connsiteY15" fmla="*/ 738338 h 918356"/>
              <a:gd name="connsiteX16" fmla="*/ 727985 w 9517857"/>
              <a:gd name="connsiteY16" fmla="*/ 719826 h 918356"/>
              <a:gd name="connsiteX17" fmla="*/ 778982 w 9517857"/>
              <a:gd name="connsiteY17" fmla="*/ 710142 h 918356"/>
              <a:gd name="connsiteX18" fmla="*/ 849944 w 9517857"/>
              <a:gd name="connsiteY18" fmla="*/ 717987 h 918356"/>
              <a:gd name="connsiteX19" fmla="*/ 921659 w 9517857"/>
              <a:gd name="connsiteY19" fmla="*/ 712695 h 918356"/>
              <a:gd name="connsiteX20" fmla="*/ 930946 w 9517857"/>
              <a:gd name="connsiteY20" fmla="*/ 734046 h 918356"/>
              <a:gd name="connsiteX21" fmla="*/ 986250 w 9517857"/>
              <a:gd name="connsiteY21" fmla="*/ 713530 h 918356"/>
              <a:gd name="connsiteX22" fmla="*/ 1013752 w 9517857"/>
              <a:gd name="connsiteY22" fmla="*/ 713361 h 918356"/>
              <a:gd name="connsiteX23" fmla="*/ 1023734 w 9517857"/>
              <a:gd name="connsiteY23" fmla="*/ 718571 h 918356"/>
              <a:gd name="connsiteX24" fmla="*/ 1063207 w 9517857"/>
              <a:gd name="connsiteY24" fmla="*/ 715651 h 918356"/>
              <a:gd name="connsiteX25" fmla="*/ 1081980 w 9517857"/>
              <a:gd name="connsiteY25" fmla="*/ 738455 h 918356"/>
              <a:gd name="connsiteX26" fmla="*/ 1218120 w 9517857"/>
              <a:gd name="connsiteY26" fmla="*/ 713280 h 918356"/>
              <a:gd name="connsiteX27" fmla="*/ 1397459 w 9517857"/>
              <a:gd name="connsiteY27" fmla="*/ 691190 h 918356"/>
              <a:gd name="connsiteX28" fmla="*/ 1580688 w 9517857"/>
              <a:gd name="connsiteY28" fmla="*/ 693697 h 918356"/>
              <a:gd name="connsiteX29" fmla="*/ 1772334 w 9517857"/>
              <a:gd name="connsiteY29" fmla="*/ 710640 h 918356"/>
              <a:gd name="connsiteX30" fmla="*/ 2002561 w 9517857"/>
              <a:gd name="connsiteY30" fmla="*/ 659917 h 918356"/>
              <a:gd name="connsiteX31" fmla="*/ 2135144 w 9517857"/>
              <a:gd name="connsiteY31" fmla="*/ 636501 h 918356"/>
              <a:gd name="connsiteX32" fmla="*/ 2440292 w 9517857"/>
              <a:gd name="connsiteY32" fmla="*/ 593862 h 918356"/>
              <a:gd name="connsiteX33" fmla="*/ 2547829 w 9517857"/>
              <a:gd name="connsiteY33" fmla="*/ 566150 h 918356"/>
              <a:gd name="connsiteX34" fmla="*/ 2658055 w 9517857"/>
              <a:gd name="connsiteY34" fmla="*/ 578727 h 918356"/>
              <a:gd name="connsiteX35" fmla="*/ 2693698 w 9517857"/>
              <a:gd name="connsiteY35" fmla="*/ 560029 h 918356"/>
              <a:gd name="connsiteX36" fmla="*/ 2699673 w 9517857"/>
              <a:gd name="connsiteY36" fmla="*/ 556400 h 918356"/>
              <a:gd name="connsiteX37" fmla="*/ 2727306 w 9517857"/>
              <a:gd name="connsiteY37" fmla="*/ 550698 h 918356"/>
              <a:gd name="connsiteX38" fmla="*/ 2730451 w 9517857"/>
              <a:gd name="connsiteY38" fmla="*/ 538058 h 918356"/>
              <a:gd name="connsiteX39" fmla="*/ 2768713 w 9517857"/>
              <a:gd name="connsiteY39" fmla="*/ 521575 h 918356"/>
              <a:gd name="connsiteX40" fmla="*/ 2820868 w 9517857"/>
              <a:gd name="connsiteY40" fmla="*/ 514160 h 918356"/>
              <a:gd name="connsiteX41" fmla="*/ 3073635 w 9517857"/>
              <a:gd name="connsiteY41" fmla="*/ 491294 h 918356"/>
              <a:gd name="connsiteX42" fmla="*/ 3222071 w 9517857"/>
              <a:gd name="connsiteY42" fmla="*/ 470559 h 918356"/>
              <a:gd name="connsiteX43" fmla="*/ 3274069 w 9517857"/>
              <a:gd name="connsiteY43" fmla="*/ 451605 h 918356"/>
              <a:gd name="connsiteX44" fmla="*/ 3349632 w 9517857"/>
              <a:gd name="connsiteY44" fmla="*/ 432583 h 918356"/>
              <a:gd name="connsiteX45" fmla="*/ 3479593 w 9517857"/>
              <a:gd name="connsiteY45" fmla="*/ 390437 h 918356"/>
              <a:gd name="connsiteX46" fmla="*/ 3660110 w 9517857"/>
              <a:gd name="connsiteY46" fmla="*/ 348726 h 918356"/>
              <a:gd name="connsiteX47" fmla="*/ 3750023 w 9517857"/>
              <a:gd name="connsiteY47" fmla="*/ 370678 h 918356"/>
              <a:gd name="connsiteX48" fmla="*/ 3844133 w 9517857"/>
              <a:gd name="connsiteY48" fmla="*/ 360648 h 918356"/>
              <a:gd name="connsiteX49" fmla="*/ 3913545 w 9517857"/>
              <a:gd name="connsiteY49" fmla="*/ 344235 h 918356"/>
              <a:gd name="connsiteX50" fmla="*/ 4266740 w 9517857"/>
              <a:gd name="connsiteY50" fmla="*/ 361454 h 918356"/>
              <a:gd name="connsiteX51" fmla="*/ 4430770 w 9517857"/>
              <a:gd name="connsiteY51" fmla="*/ 342643 h 918356"/>
              <a:gd name="connsiteX52" fmla="*/ 4512664 w 9517857"/>
              <a:gd name="connsiteY52" fmla="*/ 319948 h 918356"/>
              <a:gd name="connsiteX53" fmla="*/ 4616423 w 9517857"/>
              <a:gd name="connsiteY53" fmla="*/ 290914 h 918356"/>
              <a:gd name="connsiteX54" fmla="*/ 4691675 w 9517857"/>
              <a:gd name="connsiteY54" fmla="*/ 254011 h 918356"/>
              <a:gd name="connsiteX55" fmla="*/ 4689051 w 9517857"/>
              <a:gd name="connsiteY55" fmla="*/ 250968 h 918356"/>
              <a:gd name="connsiteX56" fmla="*/ 4719994 w 9517857"/>
              <a:gd name="connsiteY56" fmla="*/ 245307 h 918356"/>
              <a:gd name="connsiteX57" fmla="*/ 4752894 w 9517857"/>
              <a:gd name="connsiteY57" fmla="*/ 239875 h 918356"/>
              <a:gd name="connsiteX58" fmla="*/ 4769329 w 9517857"/>
              <a:gd name="connsiteY58" fmla="*/ 233585 h 918356"/>
              <a:gd name="connsiteX59" fmla="*/ 4775634 w 9517857"/>
              <a:gd name="connsiteY59" fmla="*/ 234063 h 918356"/>
              <a:gd name="connsiteX60" fmla="*/ 4790452 w 9517857"/>
              <a:gd name="connsiteY60" fmla="*/ 233572 h 918356"/>
              <a:gd name="connsiteX61" fmla="*/ 4789062 w 9517857"/>
              <a:gd name="connsiteY61" fmla="*/ 241924 h 918356"/>
              <a:gd name="connsiteX62" fmla="*/ 4827826 w 9517857"/>
              <a:gd name="connsiteY62" fmla="*/ 246977 h 918356"/>
              <a:gd name="connsiteX63" fmla="*/ 4892569 w 9517857"/>
              <a:gd name="connsiteY63" fmla="*/ 249933 h 918356"/>
              <a:gd name="connsiteX64" fmla="*/ 4896611 w 9517857"/>
              <a:gd name="connsiteY64" fmla="*/ 240448 h 918356"/>
              <a:gd name="connsiteX65" fmla="*/ 4917286 w 9517857"/>
              <a:gd name="connsiteY65" fmla="*/ 243659 h 918356"/>
              <a:gd name="connsiteX66" fmla="*/ 4981173 w 9517857"/>
              <a:gd name="connsiteY66" fmla="*/ 247103 h 918356"/>
              <a:gd name="connsiteX67" fmla="*/ 5060397 w 9517857"/>
              <a:gd name="connsiteY67" fmla="*/ 263688 h 918356"/>
              <a:gd name="connsiteX68" fmla="*/ 5252996 w 9517857"/>
              <a:gd name="connsiteY68" fmla="*/ 270655 h 918356"/>
              <a:gd name="connsiteX69" fmla="*/ 5358056 w 9517857"/>
              <a:gd name="connsiteY69" fmla="*/ 247248 h 918356"/>
              <a:gd name="connsiteX70" fmla="*/ 5426496 w 9517857"/>
              <a:gd name="connsiteY70" fmla="*/ 235142 h 918356"/>
              <a:gd name="connsiteX71" fmla="*/ 5497161 w 9517857"/>
              <a:gd name="connsiteY71" fmla="*/ 228808 h 918356"/>
              <a:gd name="connsiteX72" fmla="*/ 5826043 w 9517857"/>
              <a:gd name="connsiteY72" fmla="*/ 148073 h 918356"/>
              <a:gd name="connsiteX73" fmla="*/ 6013415 w 9517857"/>
              <a:gd name="connsiteY73" fmla="*/ 137316 h 918356"/>
              <a:gd name="connsiteX74" fmla="*/ 6080994 w 9517857"/>
              <a:gd name="connsiteY74" fmla="*/ 142938 h 918356"/>
              <a:gd name="connsiteX75" fmla="*/ 6194152 w 9517857"/>
              <a:gd name="connsiteY75" fmla="*/ 151772 h 918356"/>
              <a:gd name="connsiteX76" fmla="*/ 6281379 w 9517857"/>
              <a:gd name="connsiteY76" fmla="*/ 181626 h 918356"/>
              <a:gd name="connsiteX77" fmla="*/ 6374947 w 9517857"/>
              <a:gd name="connsiteY77" fmla="*/ 179799 h 918356"/>
              <a:gd name="connsiteX78" fmla="*/ 6448518 w 9517857"/>
              <a:gd name="connsiteY78" fmla="*/ 164378 h 918356"/>
              <a:gd name="connsiteX79" fmla="*/ 6544700 w 9517857"/>
              <a:gd name="connsiteY79" fmla="*/ 167161 h 918356"/>
              <a:gd name="connsiteX80" fmla="*/ 6648353 w 9517857"/>
              <a:gd name="connsiteY80" fmla="*/ 172250 h 918356"/>
              <a:gd name="connsiteX81" fmla="*/ 6736227 w 9517857"/>
              <a:gd name="connsiteY81" fmla="*/ 173216 h 918356"/>
              <a:gd name="connsiteX82" fmla="*/ 6977218 w 9517857"/>
              <a:gd name="connsiteY82" fmla="*/ 184289 h 918356"/>
              <a:gd name="connsiteX83" fmla="*/ 7065221 w 9517857"/>
              <a:gd name="connsiteY83" fmla="*/ 227531 h 918356"/>
              <a:gd name="connsiteX84" fmla="*/ 7366876 w 9517857"/>
              <a:gd name="connsiteY84" fmla="*/ 248468 h 918356"/>
              <a:gd name="connsiteX85" fmla="*/ 7565449 w 9517857"/>
              <a:gd name="connsiteY85" fmla="*/ 258950 h 918356"/>
              <a:gd name="connsiteX86" fmla="*/ 7599285 w 9517857"/>
              <a:gd name="connsiteY86" fmla="*/ 266021 h 918356"/>
              <a:gd name="connsiteX87" fmla="*/ 7644411 w 9517857"/>
              <a:gd name="connsiteY87" fmla="*/ 258986 h 918356"/>
              <a:gd name="connsiteX88" fmla="*/ 7825110 w 9517857"/>
              <a:gd name="connsiteY88" fmla="*/ 229109 h 918356"/>
              <a:gd name="connsiteX89" fmla="*/ 7965804 w 9517857"/>
              <a:gd name="connsiteY89" fmla="*/ 190545 h 918356"/>
              <a:gd name="connsiteX90" fmla="*/ 8147401 w 9517857"/>
              <a:gd name="connsiteY90" fmla="*/ 205617 h 918356"/>
              <a:gd name="connsiteX91" fmla="*/ 8256033 w 9517857"/>
              <a:gd name="connsiteY91" fmla="*/ 193713 h 918356"/>
              <a:gd name="connsiteX92" fmla="*/ 8410677 w 9517857"/>
              <a:gd name="connsiteY92" fmla="*/ 172167 h 918356"/>
              <a:gd name="connsiteX93" fmla="*/ 8617841 w 9517857"/>
              <a:gd name="connsiteY93" fmla="*/ 155167 h 918356"/>
              <a:gd name="connsiteX94" fmla="*/ 8715976 w 9517857"/>
              <a:gd name="connsiteY94" fmla="*/ 178374 h 918356"/>
              <a:gd name="connsiteX95" fmla="*/ 8778827 w 9517857"/>
              <a:gd name="connsiteY95" fmla="*/ 172936 h 918356"/>
              <a:gd name="connsiteX96" fmla="*/ 8840778 w 9517857"/>
              <a:gd name="connsiteY96" fmla="*/ 143149 h 918356"/>
              <a:gd name="connsiteX97" fmla="*/ 9010380 w 9517857"/>
              <a:gd name="connsiteY97" fmla="*/ 91891 h 918356"/>
              <a:gd name="connsiteX98" fmla="*/ 9110856 w 9517857"/>
              <a:gd name="connsiteY98" fmla="*/ 70997 h 918356"/>
              <a:gd name="connsiteX99" fmla="*/ 9268817 w 9517857"/>
              <a:gd name="connsiteY99" fmla="*/ 53082 h 918356"/>
              <a:gd name="connsiteX100" fmla="*/ 9316667 w 9517857"/>
              <a:gd name="connsiteY100" fmla="*/ 45047 h 918356"/>
              <a:gd name="connsiteX101" fmla="*/ 9428209 w 9517857"/>
              <a:gd name="connsiteY101" fmla="*/ 29923 h 918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517857" h="918356">
                <a:moveTo>
                  <a:pt x="4686423" y="247919"/>
                </a:moveTo>
                <a:lnTo>
                  <a:pt x="4689051" y="250968"/>
                </a:lnTo>
                <a:lnTo>
                  <a:pt x="4687244" y="251298"/>
                </a:lnTo>
                <a:close/>
                <a:moveTo>
                  <a:pt x="4685225" y="246530"/>
                </a:moveTo>
                <a:cubicBezTo>
                  <a:pt x="4688837" y="243198"/>
                  <a:pt x="4687468" y="244598"/>
                  <a:pt x="4686133" y="246727"/>
                </a:cubicBezTo>
                <a:lnTo>
                  <a:pt x="4686423" y="247919"/>
                </a:lnTo>
                <a:close/>
                <a:moveTo>
                  <a:pt x="9517856" y="0"/>
                </a:moveTo>
                <a:lnTo>
                  <a:pt x="9517857" y="12"/>
                </a:lnTo>
                <a:lnTo>
                  <a:pt x="9517857" y="918356"/>
                </a:lnTo>
                <a:lnTo>
                  <a:pt x="14604" y="918356"/>
                </a:lnTo>
                <a:lnTo>
                  <a:pt x="12841" y="917763"/>
                </a:lnTo>
                <a:cubicBezTo>
                  <a:pt x="4532" y="914864"/>
                  <a:pt x="-773" y="912807"/>
                  <a:pt x="93" y="912471"/>
                </a:cubicBezTo>
                <a:cubicBezTo>
                  <a:pt x="172" y="912298"/>
                  <a:pt x="58594" y="890495"/>
                  <a:pt x="58674" y="890322"/>
                </a:cubicBezTo>
                <a:cubicBezTo>
                  <a:pt x="127436" y="929614"/>
                  <a:pt x="206243" y="828226"/>
                  <a:pt x="275005" y="807229"/>
                </a:cubicBezTo>
                <a:cubicBezTo>
                  <a:pt x="303983" y="806087"/>
                  <a:pt x="504960" y="777375"/>
                  <a:pt x="587824" y="798195"/>
                </a:cubicBezTo>
                <a:cubicBezTo>
                  <a:pt x="598733" y="769348"/>
                  <a:pt x="682904" y="785924"/>
                  <a:pt x="651826" y="738338"/>
                </a:cubicBezTo>
                <a:cubicBezTo>
                  <a:pt x="688440" y="737862"/>
                  <a:pt x="753255" y="750396"/>
                  <a:pt x="727985" y="719826"/>
                </a:cubicBezTo>
                <a:cubicBezTo>
                  <a:pt x="739648" y="718749"/>
                  <a:pt x="775717" y="715087"/>
                  <a:pt x="778982" y="710142"/>
                </a:cubicBezTo>
                <a:cubicBezTo>
                  <a:pt x="779189" y="709407"/>
                  <a:pt x="849736" y="718721"/>
                  <a:pt x="849944" y="717987"/>
                </a:cubicBezTo>
                <a:lnTo>
                  <a:pt x="921659" y="712695"/>
                </a:lnTo>
                <a:lnTo>
                  <a:pt x="930946" y="734046"/>
                </a:lnTo>
                <a:lnTo>
                  <a:pt x="986250" y="713530"/>
                </a:lnTo>
                <a:lnTo>
                  <a:pt x="1013752" y="713361"/>
                </a:lnTo>
                <a:lnTo>
                  <a:pt x="1023734" y="718571"/>
                </a:lnTo>
                <a:cubicBezTo>
                  <a:pt x="1033291" y="721276"/>
                  <a:pt x="1045398" y="721394"/>
                  <a:pt x="1063207" y="715651"/>
                </a:cubicBezTo>
                <a:lnTo>
                  <a:pt x="1081980" y="738455"/>
                </a:lnTo>
                <a:lnTo>
                  <a:pt x="1218120" y="713280"/>
                </a:lnTo>
                <a:cubicBezTo>
                  <a:pt x="1230137" y="716162"/>
                  <a:pt x="1387179" y="685179"/>
                  <a:pt x="1397459" y="691190"/>
                </a:cubicBezTo>
                <a:cubicBezTo>
                  <a:pt x="1490025" y="704984"/>
                  <a:pt x="1465878" y="715604"/>
                  <a:pt x="1580688" y="693697"/>
                </a:cubicBezTo>
                <a:cubicBezTo>
                  <a:pt x="1607067" y="704379"/>
                  <a:pt x="1719477" y="658239"/>
                  <a:pt x="1772334" y="710640"/>
                </a:cubicBezTo>
                <a:cubicBezTo>
                  <a:pt x="1745536" y="644824"/>
                  <a:pt x="1976078" y="716436"/>
                  <a:pt x="2002561" y="659917"/>
                </a:cubicBezTo>
                <a:cubicBezTo>
                  <a:pt x="2045346" y="660357"/>
                  <a:pt x="2166676" y="654391"/>
                  <a:pt x="2135144" y="636501"/>
                </a:cubicBezTo>
                <a:cubicBezTo>
                  <a:pt x="2276591" y="665055"/>
                  <a:pt x="2293173" y="591792"/>
                  <a:pt x="2440292" y="593862"/>
                </a:cubicBezTo>
                <a:cubicBezTo>
                  <a:pt x="2495160" y="534824"/>
                  <a:pt x="2473343" y="585644"/>
                  <a:pt x="2547829" y="566150"/>
                </a:cubicBezTo>
                <a:cubicBezTo>
                  <a:pt x="2545438" y="614169"/>
                  <a:pt x="2632278" y="528280"/>
                  <a:pt x="2658055" y="578727"/>
                </a:cubicBezTo>
                <a:cubicBezTo>
                  <a:pt x="2670795" y="573581"/>
                  <a:pt x="2682322" y="567005"/>
                  <a:pt x="2693698" y="560029"/>
                </a:cubicBezTo>
                <a:lnTo>
                  <a:pt x="2699673" y="556400"/>
                </a:lnTo>
                <a:lnTo>
                  <a:pt x="2727306" y="550698"/>
                </a:lnTo>
                <a:lnTo>
                  <a:pt x="2730451" y="538058"/>
                </a:lnTo>
                <a:lnTo>
                  <a:pt x="2768713" y="521575"/>
                </a:lnTo>
                <a:cubicBezTo>
                  <a:pt x="2783756" y="517104"/>
                  <a:pt x="2800788" y="514291"/>
                  <a:pt x="2820868" y="514160"/>
                </a:cubicBezTo>
                <a:cubicBezTo>
                  <a:pt x="2894791" y="532885"/>
                  <a:pt x="2981506" y="465507"/>
                  <a:pt x="3073635" y="491294"/>
                </a:cubicBezTo>
                <a:cubicBezTo>
                  <a:pt x="3106872" y="496624"/>
                  <a:pt x="3205785" y="487718"/>
                  <a:pt x="3222071" y="470559"/>
                </a:cubicBezTo>
                <a:cubicBezTo>
                  <a:pt x="3242193" y="465514"/>
                  <a:pt x="3267163" y="469136"/>
                  <a:pt x="3274069" y="451605"/>
                </a:cubicBezTo>
                <a:cubicBezTo>
                  <a:pt x="3286659" y="430165"/>
                  <a:pt x="3363648" y="455571"/>
                  <a:pt x="3349632" y="432583"/>
                </a:cubicBezTo>
                <a:cubicBezTo>
                  <a:pt x="3404182" y="449847"/>
                  <a:pt x="3438210" y="404323"/>
                  <a:pt x="3479593" y="390437"/>
                </a:cubicBezTo>
                <a:cubicBezTo>
                  <a:pt x="3523240" y="408403"/>
                  <a:pt x="3567027" y="361554"/>
                  <a:pt x="3660110" y="348726"/>
                </a:cubicBezTo>
                <a:cubicBezTo>
                  <a:pt x="3708299" y="369683"/>
                  <a:pt x="3662447" y="344775"/>
                  <a:pt x="3750023" y="370678"/>
                </a:cubicBezTo>
                <a:cubicBezTo>
                  <a:pt x="3752092" y="367132"/>
                  <a:pt x="3816880" y="365055"/>
                  <a:pt x="3844133" y="360648"/>
                </a:cubicBezTo>
                <a:cubicBezTo>
                  <a:pt x="3871386" y="356240"/>
                  <a:pt x="3882848" y="332490"/>
                  <a:pt x="3913545" y="344235"/>
                </a:cubicBezTo>
                <a:cubicBezTo>
                  <a:pt x="4050255" y="376864"/>
                  <a:pt x="4159924" y="363190"/>
                  <a:pt x="4266740" y="361454"/>
                </a:cubicBezTo>
                <a:cubicBezTo>
                  <a:pt x="4385770" y="354374"/>
                  <a:pt x="4314535" y="340143"/>
                  <a:pt x="4430770" y="342643"/>
                </a:cubicBezTo>
                <a:cubicBezTo>
                  <a:pt x="4439969" y="322594"/>
                  <a:pt x="4478290" y="314645"/>
                  <a:pt x="4512664" y="319948"/>
                </a:cubicBezTo>
                <a:cubicBezTo>
                  <a:pt x="4570011" y="315138"/>
                  <a:pt x="4549085" y="269599"/>
                  <a:pt x="4616423" y="290914"/>
                </a:cubicBezTo>
                <a:cubicBezTo>
                  <a:pt x="4599641" y="270277"/>
                  <a:pt x="4692085" y="269216"/>
                  <a:pt x="4691675" y="254011"/>
                </a:cubicBezTo>
                <a:lnTo>
                  <a:pt x="4689051" y="250968"/>
                </a:lnTo>
                <a:lnTo>
                  <a:pt x="4719994" y="245307"/>
                </a:lnTo>
                <a:cubicBezTo>
                  <a:pt x="4732635" y="242775"/>
                  <a:pt x="4745300" y="240335"/>
                  <a:pt x="4752894" y="239875"/>
                </a:cubicBezTo>
                <a:lnTo>
                  <a:pt x="4769329" y="233585"/>
                </a:lnTo>
                <a:lnTo>
                  <a:pt x="4775634" y="234063"/>
                </a:lnTo>
                <a:lnTo>
                  <a:pt x="4790452" y="233572"/>
                </a:lnTo>
                <a:cubicBezTo>
                  <a:pt x="4789989" y="236356"/>
                  <a:pt x="4789525" y="239141"/>
                  <a:pt x="4789062" y="241924"/>
                </a:cubicBezTo>
                <a:cubicBezTo>
                  <a:pt x="4786342" y="249932"/>
                  <a:pt x="4804560" y="248631"/>
                  <a:pt x="4827826" y="246977"/>
                </a:cubicBezTo>
                <a:cubicBezTo>
                  <a:pt x="4875782" y="239569"/>
                  <a:pt x="4874112" y="283413"/>
                  <a:pt x="4892569" y="249933"/>
                </a:cubicBezTo>
                <a:lnTo>
                  <a:pt x="4896611" y="240448"/>
                </a:lnTo>
                <a:lnTo>
                  <a:pt x="4917286" y="243659"/>
                </a:lnTo>
                <a:cubicBezTo>
                  <a:pt x="4923060" y="243799"/>
                  <a:pt x="4981729" y="240979"/>
                  <a:pt x="4981173" y="247103"/>
                </a:cubicBezTo>
                <a:cubicBezTo>
                  <a:pt x="5024880" y="220690"/>
                  <a:pt x="5014146" y="257963"/>
                  <a:pt x="5060397" y="263688"/>
                </a:cubicBezTo>
                <a:cubicBezTo>
                  <a:pt x="5093356" y="238589"/>
                  <a:pt x="5157892" y="275351"/>
                  <a:pt x="5252996" y="270655"/>
                </a:cubicBezTo>
                <a:cubicBezTo>
                  <a:pt x="5288840" y="241872"/>
                  <a:pt x="5287005" y="287921"/>
                  <a:pt x="5358056" y="247248"/>
                </a:cubicBezTo>
                <a:cubicBezTo>
                  <a:pt x="5361752" y="250257"/>
                  <a:pt x="5403312" y="238215"/>
                  <a:pt x="5426496" y="235142"/>
                </a:cubicBezTo>
                <a:cubicBezTo>
                  <a:pt x="5449679" y="232069"/>
                  <a:pt x="5473549" y="245611"/>
                  <a:pt x="5497161" y="228808"/>
                </a:cubicBezTo>
                <a:cubicBezTo>
                  <a:pt x="5611861" y="172767"/>
                  <a:pt x="5723211" y="165860"/>
                  <a:pt x="5826043" y="148073"/>
                </a:cubicBezTo>
                <a:cubicBezTo>
                  <a:pt x="5943127" y="133166"/>
                  <a:pt x="5872659" y="193078"/>
                  <a:pt x="6013415" y="137316"/>
                </a:cubicBezTo>
                <a:cubicBezTo>
                  <a:pt x="6031924" y="154783"/>
                  <a:pt x="6050745" y="154258"/>
                  <a:pt x="6080994" y="142938"/>
                </a:cubicBezTo>
                <a:cubicBezTo>
                  <a:pt x="6138083" y="137090"/>
                  <a:pt x="6140195" y="184383"/>
                  <a:pt x="6194152" y="151772"/>
                </a:cubicBezTo>
                <a:cubicBezTo>
                  <a:pt x="6187280" y="177783"/>
                  <a:pt x="6304222" y="153410"/>
                  <a:pt x="6281379" y="181626"/>
                </a:cubicBezTo>
                <a:cubicBezTo>
                  <a:pt x="6321899" y="201819"/>
                  <a:pt x="6335111" y="162590"/>
                  <a:pt x="6374947" y="179799"/>
                </a:cubicBezTo>
                <a:cubicBezTo>
                  <a:pt x="6417404" y="181336"/>
                  <a:pt x="6402484" y="169694"/>
                  <a:pt x="6448518" y="164378"/>
                </a:cubicBezTo>
                <a:cubicBezTo>
                  <a:pt x="6504958" y="162488"/>
                  <a:pt x="6493438" y="111203"/>
                  <a:pt x="6544700" y="167161"/>
                </a:cubicBezTo>
                <a:cubicBezTo>
                  <a:pt x="6601507" y="148697"/>
                  <a:pt x="6566269" y="164386"/>
                  <a:pt x="6648353" y="172250"/>
                </a:cubicBezTo>
                <a:cubicBezTo>
                  <a:pt x="6680008" y="155223"/>
                  <a:pt x="6707960" y="160673"/>
                  <a:pt x="6736227" y="173216"/>
                </a:cubicBezTo>
                <a:cubicBezTo>
                  <a:pt x="6813963" y="164284"/>
                  <a:pt x="6888143" y="181296"/>
                  <a:pt x="6977218" y="184289"/>
                </a:cubicBezTo>
                <a:cubicBezTo>
                  <a:pt x="7040424" y="188318"/>
                  <a:pt x="7000278" y="216835"/>
                  <a:pt x="7065221" y="227531"/>
                </a:cubicBezTo>
                <a:cubicBezTo>
                  <a:pt x="7130163" y="238228"/>
                  <a:pt x="7291878" y="238208"/>
                  <a:pt x="7366876" y="248468"/>
                </a:cubicBezTo>
                <a:cubicBezTo>
                  <a:pt x="7491356" y="206752"/>
                  <a:pt x="7367734" y="280166"/>
                  <a:pt x="7565449" y="258950"/>
                </a:cubicBezTo>
                <a:cubicBezTo>
                  <a:pt x="7575959" y="252432"/>
                  <a:pt x="7600854" y="257628"/>
                  <a:pt x="7599285" y="266021"/>
                </a:cubicBezTo>
                <a:cubicBezTo>
                  <a:pt x="7611616" y="262940"/>
                  <a:pt x="7639946" y="245819"/>
                  <a:pt x="7644411" y="258986"/>
                </a:cubicBezTo>
                <a:cubicBezTo>
                  <a:pt x="7708015" y="258012"/>
                  <a:pt x="7770249" y="247724"/>
                  <a:pt x="7825110" y="229109"/>
                </a:cubicBezTo>
                <a:cubicBezTo>
                  <a:pt x="7949762" y="247028"/>
                  <a:pt x="7921956" y="197757"/>
                  <a:pt x="7965804" y="190545"/>
                </a:cubicBezTo>
                <a:cubicBezTo>
                  <a:pt x="8039439" y="213878"/>
                  <a:pt x="8063651" y="191475"/>
                  <a:pt x="8147401" y="205617"/>
                </a:cubicBezTo>
                <a:cubicBezTo>
                  <a:pt x="8166453" y="196610"/>
                  <a:pt x="8225048" y="207099"/>
                  <a:pt x="8256033" y="193713"/>
                </a:cubicBezTo>
                <a:cubicBezTo>
                  <a:pt x="8311388" y="242017"/>
                  <a:pt x="8350376" y="178592"/>
                  <a:pt x="8410677" y="172167"/>
                </a:cubicBezTo>
                <a:cubicBezTo>
                  <a:pt x="8470978" y="165743"/>
                  <a:pt x="8572470" y="206385"/>
                  <a:pt x="8617841" y="155167"/>
                </a:cubicBezTo>
                <a:cubicBezTo>
                  <a:pt x="8646050" y="160448"/>
                  <a:pt x="8664949" y="183631"/>
                  <a:pt x="8715976" y="178374"/>
                </a:cubicBezTo>
                <a:cubicBezTo>
                  <a:pt x="8737194" y="188216"/>
                  <a:pt x="8738009" y="189511"/>
                  <a:pt x="8778827" y="172936"/>
                </a:cubicBezTo>
                <a:cubicBezTo>
                  <a:pt x="8725277" y="146372"/>
                  <a:pt x="8850819" y="175612"/>
                  <a:pt x="8840778" y="143149"/>
                </a:cubicBezTo>
                <a:cubicBezTo>
                  <a:pt x="8903519" y="121096"/>
                  <a:pt x="9021861" y="150359"/>
                  <a:pt x="9010380" y="91891"/>
                </a:cubicBezTo>
                <a:cubicBezTo>
                  <a:pt x="9027103" y="56852"/>
                  <a:pt x="9112524" y="108357"/>
                  <a:pt x="9110856" y="70997"/>
                </a:cubicBezTo>
                <a:cubicBezTo>
                  <a:pt x="9148189" y="94250"/>
                  <a:pt x="9209809" y="53285"/>
                  <a:pt x="9268817" y="53082"/>
                </a:cubicBezTo>
                <a:cubicBezTo>
                  <a:pt x="9279135" y="35997"/>
                  <a:pt x="9292736" y="36520"/>
                  <a:pt x="9316667" y="45047"/>
                </a:cubicBezTo>
                <a:cubicBezTo>
                  <a:pt x="9352186" y="45862"/>
                  <a:pt x="9390008" y="39799"/>
                  <a:pt x="9428209" y="29923"/>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Afbeelding 8">
            <a:extLst>
              <a:ext uri="{FF2B5EF4-FFF2-40B4-BE49-F238E27FC236}">
                <a16:creationId xmlns:a16="http://schemas.microsoft.com/office/drawing/2014/main" id="{089A631A-3F57-D84D-6D82-14BBF0B70FE7}"/>
              </a:ext>
            </a:extLst>
          </p:cNvPr>
          <p:cNvPicPr>
            <a:picLocks noChangeAspect="1"/>
          </p:cNvPicPr>
          <p:nvPr/>
        </p:nvPicPr>
        <p:blipFill>
          <a:blip r:embed="rId3"/>
          <a:stretch>
            <a:fillRect/>
          </a:stretch>
        </p:blipFill>
        <p:spPr>
          <a:xfrm>
            <a:off x="690320" y="1998058"/>
            <a:ext cx="2596761" cy="1691640"/>
          </a:xfrm>
          <a:prstGeom prst="rect">
            <a:avLst/>
          </a:prstGeom>
        </p:spPr>
      </p:pic>
      <p:pic>
        <p:nvPicPr>
          <p:cNvPr id="18" name="Afbeelding 17">
            <a:extLst>
              <a:ext uri="{FF2B5EF4-FFF2-40B4-BE49-F238E27FC236}">
                <a16:creationId xmlns:a16="http://schemas.microsoft.com/office/drawing/2014/main" id="{43FC4F85-EA76-D920-3E20-C4E4D43AEA03}"/>
              </a:ext>
            </a:extLst>
          </p:cNvPr>
          <p:cNvPicPr>
            <a:picLocks noChangeAspect="1"/>
          </p:cNvPicPr>
          <p:nvPr/>
        </p:nvPicPr>
        <p:blipFill rotWithShape="1">
          <a:blip r:embed="rId4"/>
          <a:srcRect l="31500" t="13722" r="15763"/>
          <a:stretch/>
        </p:blipFill>
        <p:spPr>
          <a:xfrm>
            <a:off x="3400900" y="993168"/>
            <a:ext cx="5880487" cy="5050792"/>
          </a:xfrm>
          <a:prstGeom prst="rect">
            <a:avLst/>
          </a:prstGeom>
        </p:spPr>
      </p:pic>
      <p:pic>
        <p:nvPicPr>
          <p:cNvPr id="24" name="Afbeelding 23">
            <a:extLst>
              <a:ext uri="{FF2B5EF4-FFF2-40B4-BE49-F238E27FC236}">
                <a16:creationId xmlns:a16="http://schemas.microsoft.com/office/drawing/2014/main" id="{9BD1498E-8243-A1AE-033C-0CAB4B1A0531}"/>
              </a:ext>
            </a:extLst>
          </p:cNvPr>
          <p:cNvPicPr>
            <a:picLocks noChangeAspect="1"/>
          </p:cNvPicPr>
          <p:nvPr/>
        </p:nvPicPr>
        <p:blipFill>
          <a:blip r:embed="rId5"/>
          <a:stretch>
            <a:fillRect/>
          </a:stretch>
        </p:blipFill>
        <p:spPr>
          <a:xfrm>
            <a:off x="443230" y="4293296"/>
            <a:ext cx="3090940" cy="1213209"/>
          </a:xfrm>
          <a:prstGeom prst="rect">
            <a:avLst/>
          </a:prstGeom>
        </p:spPr>
      </p:pic>
      <p:pic>
        <p:nvPicPr>
          <p:cNvPr id="28" name="Afbeelding 27">
            <a:extLst>
              <a:ext uri="{FF2B5EF4-FFF2-40B4-BE49-F238E27FC236}">
                <a16:creationId xmlns:a16="http://schemas.microsoft.com/office/drawing/2014/main" id="{FDFC1A30-5CA3-94B3-0D21-FDBEC79C8A92}"/>
              </a:ext>
            </a:extLst>
          </p:cNvPr>
          <p:cNvPicPr>
            <a:picLocks noChangeAspect="1"/>
          </p:cNvPicPr>
          <p:nvPr/>
        </p:nvPicPr>
        <p:blipFill>
          <a:blip r:embed="rId6"/>
          <a:stretch>
            <a:fillRect/>
          </a:stretch>
        </p:blipFill>
        <p:spPr>
          <a:xfrm>
            <a:off x="9448372" y="3731442"/>
            <a:ext cx="2464138" cy="1691640"/>
          </a:xfrm>
          <a:prstGeom prst="rect">
            <a:avLst/>
          </a:prstGeom>
        </p:spPr>
      </p:pic>
      <p:sp>
        <p:nvSpPr>
          <p:cNvPr id="5" name="Rechthoek 4">
            <a:extLst>
              <a:ext uri="{FF2B5EF4-FFF2-40B4-BE49-F238E27FC236}">
                <a16:creationId xmlns:a16="http://schemas.microsoft.com/office/drawing/2014/main" id="{641395C3-1C43-895B-398C-1C9A9A4413FD}"/>
              </a:ext>
            </a:extLst>
          </p:cNvPr>
          <p:cNvSpPr/>
          <p:nvPr/>
        </p:nvSpPr>
        <p:spPr>
          <a:xfrm>
            <a:off x="5118265" y="2576945"/>
            <a:ext cx="1540087" cy="26611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extBox 2">
            <a:extLst>
              <a:ext uri="{FF2B5EF4-FFF2-40B4-BE49-F238E27FC236}">
                <a16:creationId xmlns:a16="http://schemas.microsoft.com/office/drawing/2014/main" id="{2FC03D94-7300-5892-A25B-754B0E8B1808}"/>
              </a:ext>
            </a:extLst>
          </p:cNvPr>
          <p:cNvSpPr txBox="1"/>
          <p:nvPr/>
        </p:nvSpPr>
        <p:spPr>
          <a:xfrm>
            <a:off x="3400902" y="982017"/>
            <a:ext cx="6501381" cy="2677656"/>
          </a:xfrm>
          <a:prstGeom prst="rect">
            <a:avLst/>
          </a:prstGeom>
          <a:solidFill>
            <a:schemeClr val="bg1"/>
          </a:solidFill>
        </p:spPr>
        <p:txBody>
          <a:bodyPr wrap="square" rtlCol="0">
            <a:spAutoFit/>
          </a:bodyPr>
          <a:lstStyle/>
          <a:p>
            <a:r>
              <a:rPr lang="en-US" sz="2400" b="1" dirty="0"/>
              <a:t>Theme 2: A tangle of meanings intertwined between therapist and client.</a:t>
            </a:r>
          </a:p>
          <a:p>
            <a:r>
              <a:rPr lang="en-US" sz="2400" dirty="0"/>
              <a:t>“… it remains complicated. I think these feelings are very intertwined and so I try… you still want to distinguish… because sometimes it is very much what comes from the client. Sometimes very much from you, but very often it is a combination.”</a:t>
            </a:r>
            <a:endParaRPr lang="nl-NL" sz="2400" dirty="0"/>
          </a:p>
        </p:txBody>
      </p:sp>
    </p:spTree>
    <p:extLst>
      <p:ext uri="{BB962C8B-B14F-4D97-AF65-F5344CB8AC3E}">
        <p14:creationId xmlns:p14="http://schemas.microsoft.com/office/powerpoint/2010/main" val="21017360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7" name="Rectangle 66">
            <a:extLst>
              <a:ext uri="{FF2B5EF4-FFF2-40B4-BE49-F238E27FC236}">
                <a16:creationId xmlns:a16="http://schemas.microsoft.com/office/drawing/2014/main" id="{61293230-B0F6-45B1-96D1-13D18E2429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Shape 68">
            <a:extLst>
              <a:ext uri="{FF2B5EF4-FFF2-40B4-BE49-F238E27FC236}">
                <a16:creationId xmlns:a16="http://schemas.microsoft.com/office/drawing/2014/main" id="{2B573B51-C170-49C0-A3D9-8D99730C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89924" y="2"/>
            <a:ext cx="7602076" cy="470844"/>
          </a:xfrm>
          <a:custGeom>
            <a:avLst/>
            <a:gdLst>
              <a:gd name="connsiteX0" fmla="*/ 9683888 w 9683888"/>
              <a:gd name="connsiteY0" fmla="*/ 0 h 743457"/>
              <a:gd name="connsiteX1" fmla="*/ 0 w 9683888"/>
              <a:gd name="connsiteY1" fmla="*/ 0 h 743457"/>
              <a:gd name="connsiteX2" fmla="*/ 0 w 9683888"/>
              <a:gd name="connsiteY2" fmla="*/ 365878 h 743457"/>
              <a:gd name="connsiteX3" fmla="*/ 11844 w 9683888"/>
              <a:gd name="connsiteY3" fmla="*/ 367909 h 743457"/>
              <a:gd name="connsiteX4" fmla="*/ 106208 w 9683888"/>
              <a:gd name="connsiteY4" fmla="*/ 385974 h 743457"/>
              <a:gd name="connsiteX5" fmla="*/ 183667 w 9683888"/>
              <a:gd name="connsiteY5" fmla="*/ 399162 h 743457"/>
              <a:gd name="connsiteX6" fmla="*/ 292430 w 9683888"/>
              <a:gd name="connsiteY6" fmla="*/ 390408 h 743457"/>
              <a:gd name="connsiteX7" fmla="*/ 386942 w 9683888"/>
              <a:gd name="connsiteY7" fmla="*/ 395582 h 743457"/>
              <a:gd name="connsiteX8" fmla="*/ 485751 w 9683888"/>
              <a:gd name="connsiteY8" fmla="*/ 408404 h 743457"/>
              <a:gd name="connsiteX9" fmla="*/ 604107 w 9683888"/>
              <a:gd name="connsiteY9" fmla="*/ 418647 h 743457"/>
              <a:gd name="connsiteX10" fmla="*/ 694081 w 9683888"/>
              <a:gd name="connsiteY10" fmla="*/ 449524 h 743457"/>
              <a:gd name="connsiteX11" fmla="*/ 762452 w 9683888"/>
              <a:gd name="connsiteY11" fmla="*/ 456090 h 743457"/>
              <a:gd name="connsiteX12" fmla="*/ 987872 w 9683888"/>
              <a:gd name="connsiteY12" fmla="*/ 481862 h 743457"/>
              <a:gd name="connsiteX13" fmla="*/ 1077163 w 9683888"/>
              <a:gd name="connsiteY13" fmla="*/ 524467 h 743457"/>
              <a:gd name="connsiteX14" fmla="*/ 1258716 w 9683888"/>
              <a:gd name="connsiteY14" fmla="*/ 587975 h 743457"/>
              <a:gd name="connsiteX15" fmla="*/ 1298056 w 9683888"/>
              <a:gd name="connsiteY15" fmla="*/ 595413 h 743457"/>
              <a:gd name="connsiteX16" fmla="*/ 1327017 w 9683888"/>
              <a:gd name="connsiteY16" fmla="*/ 617412 h 743457"/>
              <a:gd name="connsiteX17" fmla="*/ 1347909 w 9683888"/>
              <a:gd name="connsiteY17" fmla="*/ 620209 h 743457"/>
              <a:gd name="connsiteX18" fmla="*/ 1421792 w 9683888"/>
              <a:gd name="connsiteY18" fmla="*/ 626139 h 743457"/>
              <a:gd name="connsiteX19" fmla="*/ 1519789 w 9683888"/>
              <a:gd name="connsiteY19" fmla="*/ 645011 h 743457"/>
              <a:gd name="connsiteX20" fmla="*/ 1620886 w 9683888"/>
              <a:gd name="connsiteY20" fmla="*/ 687715 h 743457"/>
              <a:gd name="connsiteX21" fmla="*/ 1676745 w 9683888"/>
              <a:gd name="connsiteY21" fmla="*/ 690130 h 743457"/>
              <a:gd name="connsiteX22" fmla="*/ 1832228 w 9683888"/>
              <a:gd name="connsiteY22" fmla="*/ 690860 h 743457"/>
              <a:gd name="connsiteX23" fmla="*/ 1980464 w 9683888"/>
              <a:gd name="connsiteY23" fmla="*/ 704858 h 743457"/>
              <a:gd name="connsiteX24" fmla="*/ 2051150 w 9683888"/>
              <a:gd name="connsiteY24" fmla="*/ 711187 h 743457"/>
              <a:gd name="connsiteX25" fmla="*/ 2162824 w 9683888"/>
              <a:gd name="connsiteY25" fmla="*/ 709178 h 743457"/>
              <a:gd name="connsiteX26" fmla="*/ 2259859 w 9683888"/>
              <a:gd name="connsiteY26" fmla="*/ 718188 h 743457"/>
              <a:gd name="connsiteX27" fmla="*/ 2378290 w 9683888"/>
              <a:gd name="connsiteY27" fmla="*/ 738748 h 743457"/>
              <a:gd name="connsiteX28" fmla="*/ 2407828 w 9683888"/>
              <a:gd name="connsiteY28" fmla="*/ 743457 h 743457"/>
              <a:gd name="connsiteX29" fmla="*/ 2428936 w 9683888"/>
              <a:gd name="connsiteY29" fmla="*/ 734697 h 743457"/>
              <a:gd name="connsiteX30" fmla="*/ 2646106 w 9683888"/>
              <a:gd name="connsiteY30" fmla="*/ 660204 h 743457"/>
              <a:gd name="connsiteX31" fmla="*/ 2799920 w 9683888"/>
              <a:gd name="connsiteY31" fmla="*/ 630451 h 743457"/>
              <a:gd name="connsiteX32" fmla="*/ 2953556 w 9683888"/>
              <a:gd name="connsiteY32" fmla="*/ 607173 h 743457"/>
              <a:gd name="connsiteX33" fmla="*/ 3009839 w 9683888"/>
              <a:gd name="connsiteY33" fmla="*/ 601743 h 743457"/>
              <a:gd name="connsiteX34" fmla="*/ 3115016 w 9683888"/>
              <a:gd name="connsiteY34" fmla="*/ 584982 h 743457"/>
              <a:gd name="connsiteX35" fmla="*/ 3185844 w 9683888"/>
              <a:gd name="connsiteY35" fmla="*/ 595356 h 743457"/>
              <a:gd name="connsiteX36" fmla="*/ 3246013 w 9683888"/>
              <a:gd name="connsiteY36" fmla="*/ 592418 h 743457"/>
              <a:gd name="connsiteX37" fmla="*/ 3313565 w 9683888"/>
              <a:gd name="connsiteY37" fmla="*/ 574138 h 743457"/>
              <a:gd name="connsiteX38" fmla="*/ 3414143 w 9683888"/>
              <a:gd name="connsiteY38" fmla="*/ 553730 h 743457"/>
              <a:gd name="connsiteX39" fmla="*/ 3552895 w 9683888"/>
              <a:gd name="connsiteY39" fmla="*/ 548563 h 743457"/>
              <a:gd name="connsiteX40" fmla="*/ 3753012 w 9683888"/>
              <a:gd name="connsiteY40" fmla="*/ 599520 h 743457"/>
              <a:gd name="connsiteX41" fmla="*/ 3804392 w 9683888"/>
              <a:gd name="connsiteY41" fmla="*/ 604131 h 743457"/>
              <a:gd name="connsiteX42" fmla="*/ 3916696 w 9683888"/>
              <a:gd name="connsiteY42" fmla="*/ 606540 h 743457"/>
              <a:gd name="connsiteX43" fmla="*/ 4063849 w 9683888"/>
              <a:gd name="connsiteY43" fmla="*/ 604058 h 743457"/>
              <a:gd name="connsiteX44" fmla="*/ 4172179 w 9683888"/>
              <a:gd name="connsiteY44" fmla="*/ 592355 h 743457"/>
              <a:gd name="connsiteX45" fmla="*/ 4276294 w 9683888"/>
              <a:gd name="connsiteY45" fmla="*/ 587119 h 743457"/>
              <a:gd name="connsiteX46" fmla="*/ 4411090 w 9683888"/>
              <a:gd name="connsiteY46" fmla="*/ 575600 h 743457"/>
              <a:gd name="connsiteX47" fmla="*/ 4540465 w 9683888"/>
              <a:gd name="connsiteY47" fmla="*/ 567464 h 743457"/>
              <a:gd name="connsiteX48" fmla="*/ 4545352 w 9683888"/>
              <a:gd name="connsiteY48" fmla="*/ 555554 h 743457"/>
              <a:gd name="connsiteX49" fmla="*/ 4564014 w 9683888"/>
              <a:gd name="connsiteY49" fmla="*/ 553660 h 743457"/>
              <a:gd name="connsiteX50" fmla="*/ 4568602 w 9683888"/>
              <a:gd name="connsiteY50" fmla="*/ 550913 h 743457"/>
              <a:gd name="connsiteX51" fmla="*/ 4595289 w 9683888"/>
              <a:gd name="connsiteY51" fmla="*/ 537407 h 743457"/>
              <a:gd name="connsiteX52" fmla="*/ 4739026 w 9683888"/>
              <a:gd name="connsiteY52" fmla="*/ 532483 h 743457"/>
              <a:gd name="connsiteX53" fmla="*/ 5061335 w 9683888"/>
              <a:gd name="connsiteY53" fmla="*/ 545635 h 743457"/>
              <a:gd name="connsiteX54" fmla="*/ 5338634 w 9683888"/>
              <a:gd name="connsiteY54" fmla="*/ 595754 h 743457"/>
              <a:gd name="connsiteX55" fmla="*/ 5529430 w 9683888"/>
              <a:gd name="connsiteY55" fmla="*/ 606335 h 743457"/>
              <a:gd name="connsiteX56" fmla="*/ 5604039 w 9683888"/>
              <a:gd name="connsiteY56" fmla="*/ 607676 h 743457"/>
              <a:gd name="connsiteX57" fmla="*/ 5625281 w 9683888"/>
              <a:gd name="connsiteY57" fmla="*/ 617253 h 743457"/>
              <a:gd name="connsiteX58" fmla="*/ 5628138 w 9683888"/>
              <a:gd name="connsiteY58" fmla="*/ 615483 h 743457"/>
              <a:gd name="connsiteX59" fmla="*/ 5653593 w 9683888"/>
              <a:gd name="connsiteY59" fmla="*/ 617873 h 743457"/>
              <a:gd name="connsiteX60" fmla="*/ 5658658 w 9683888"/>
              <a:gd name="connsiteY60" fmla="*/ 624279 h 743457"/>
              <a:gd name="connsiteX61" fmla="*/ 5675963 w 9683888"/>
              <a:gd name="connsiteY61" fmla="*/ 627762 h 743457"/>
              <a:gd name="connsiteX62" fmla="*/ 5709625 w 9683888"/>
              <a:gd name="connsiteY62" fmla="*/ 639593 h 743457"/>
              <a:gd name="connsiteX63" fmla="*/ 5716324 w 9683888"/>
              <a:gd name="connsiteY63" fmla="*/ 637148 h 743457"/>
              <a:gd name="connsiteX64" fmla="*/ 5767720 w 9683888"/>
              <a:gd name="connsiteY64" fmla="*/ 647737 h 743457"/>
              <a:gd name="connsiteX65" fmla="*/ 5768619 w 9683888"/>
              <a:gd name="connsiteY65" fmla="*/ 645671 h 743457"/>
              <a:gd name="connsiteX66" fmla="*/ 5858696 w 9683888"/>
              <a:gd name="connsiteY66" fmla="*/ 628099 h 743457"/>
              <a:gd name="connsiteX67" fmla="*/ 5935260 w 9683888"/>
              <a:gd name="connsiteY67" fmla="*/ 596904 h 743457"/>
              <a:gd name="connsiteX68" fmla="*/ 5946176 w 9683888"/>
              <a:gd name="connsiteY68" fmla="*/ 597874 h 743457"/>
              <a:gd name="connsiteX69" fmla="*/ 5946447 w 9683888"/>
              <a:gd name="connsiteY69" fmla="*/ 597396 h 743457"/>
              <a:gd name="connsiteX70" fmla="*/ 5958069 w 9683888"/>
              <a:gd name="connsiteY70" fmla="*/ 597432 h 743457"/>
              <a:gd name="connsiteX71" fmla="*/ 5966081 w 9683888"/>
              <a:gd name="connsiteY71" fmla="*/ 599643 h 743457"/>
              <a:gd name="connsiteX72" fmla="*/ 5987259 w 9683888"/>
              <a:gd name="connsiteY72" fmla="*/ 601523 h 743457"/>
              <a:gd name="connsiteX73" fmla="*/ 5994905 w 9683888"/>
              <a:gd name="connsiteY73" fmla="*/ 598873 h 743457"/>
              <a:gd name="connsiteX74" fmla="*/ 6054803 w 9683888"/>
              <a:gd name="connsiteY74" fmla="*/ 541202 h 743457"/>
              <a:gd name="connsiteX75" fmla="*/ 6188672 w 9683888"/>
              <a:gd name="connsiteY75" fmla="*/ 496389 h 743457"/>
              <a:gd name="connsiteX76" fmla="*/ 6323280 w 9683888"/>
              <a:gd name="connsiteY76" fmla="*/ 458013 h 743457"/>
              <a:gd name="connsiteX77" fmla="*/ 6457257 w 9683888"/>
              <a:gd name="connsiteY77" fmla="*/ 414621 h 743457"/>
              <a:gd name="connsiteX78" fmla="*/ 6530019 w 9683888"/>
              <a:gd name="connsiteY78" fmla="*/ 423168 h 743457"/>
              <a:gd name="connsiteX79" fmla="*/ 6626800 w 9683888"/>
              <a:gd name="connsiteY79" fmla="*/ 375078 h 743457"/>
              <a:gd name="connsiteX80" fmla="*/ 6689231 w 9683888"/>
              <a:gd name="connsiteY80" fmla="*/ 353501 h 743457"/>
              <a:gd name="connsiteX81" fmla="*/ 6726440 w 9683888"/>
              <a:gd name="connsiteY81" fmla="*/ 340276 h 743457"/>
              <a:gd name="connsiteX82" fmla="*/ 6835228 w 9683888"/>
              <a:gd name="connsiteY82" fmla="*/ 329393 h 743457"/>
              <a:gd name="connsiteX83" fmla="*/ 7039363 w 9683888"/>
              <a:gd name="connsiteY83" fmla="*/ 370823 h 743457"/>
              <a:gd name="connsiteX84" fmla="*/ 7095156 w 9683888"/>
              <a:gd name="connsiteY84" fmla="*/ 366075 h 743457"/>
              <a:gd name="connsiteX85" fmla="*/ 7187061 w 9683888"/>
              <a:gd name="connsiteY85" fmla="*/ 383876 h 743457"/>
              <a:gd name="connsiteX86" fmla="*/ 7295039 w 9683888"/>
              <a:gd name="connsiteY86" fmla="*/ 355046 h 743457"/>
              <a:gd name="connsiteX87" fmla="*/ 7373651 w 9683888"/>
              <a:gd name="connsiteY87" fmla="*/ 322299 h 743457"/>
              <a:gd name="connsiteX88" fmla="*/ 7418964 w 9683888"/>
              <a:gd name="connsiteY88" fmla="*/ 308685 h 743457"/>
              <a:gd name="connsiteX89" fmla="*/ 7450568 w 9683888"/>
              <a:gd name="connsiteY89" fmla="*/ 293511 h 743457"/>
              <a:gd name="connsiteX90" fmla="*/ 7538380 w 9683888"/>
              <a:gd name="connsiteY90" fmla="*/ 283235 h 743457"/>
              <a:gd name="connsiteX91" fmla="*/ 7786348 w 9683888"/>
              <a:gd name="connsiteY91" fmla="*/ 225377 h 743457"/>
              <a:gd name="connsiteX92" fmla="*/ 7849534 w 9683888"/>
              <a:gd name="connsiteY92" fmla="*/ 245434 h 743457"/>
              <a:gd name="connsiteX93" fmla="*/ 7981165 w 9683888"/>
              <a:gd name="connsiteY93" fmla="*/ 222252 h 743457"/>
              <a:gd name="connsiteX94" fmla="*/ 8171882 w 9683888"/>
              <a:gd name="connsiteY94" fmla="*/ 222497 h 743457"/>
              <a:gd name="connsiteX95" fmla="*/ 8242270 w 9683888"/>
              <a:gd name="connsiteY95" fmla="*/ 180535 h 743457"/>
              <a:gd name="connsiteX96" fmla="*/ 8490152 w 9683888"/>
              <a:gd name="connsiteY96" fmla="*/ 209193 h 743457"/>
              <a:gd name="connsiteX97" fmla="*/ 8622272 w 9683888"/>
              <a:gd name="connsiteY97" fmla="*/ 188859 h 743457"/>
              <a:gd name="connsiteX98" fmla="*/ 8738606 w 9683888"/>
              <a:gd name="connsiteY98" fmla="*/ 208945 h 743457"/>
              <a:gd name="connsiteX99" fmla="*/ 8831307 w 9683888"/>
              <a:gd name="connsiteY99" fmla="*/ 207738 h 743457"/>
              <a:gd name="connsiteX100" fmla="*/ 8891432 w 9683888"/>
              <a:gd name="connsiteY100" fmla="*/ 184510 h 743457"/>
              <a:gd name="connsiteX101" fmla="*/ 8946980 w 9683888"/>
              <a:gd name="connsiteY101" fmla="*/ 145578 h 743457"/>
              <a:gd name="connsiteX102" fmla="*/ 9107760 w 9683888"/>
              <a:gd name="connsiteY102" fmla="*/ 128052 h 743457"/>
              <a:gd name="connsiteX103" fmla="*/ 9195623 w 9683888"/>
              <a:gd name="connsiteY103" fmla="*/ 100212 h 743457"/>
              <a:gd name="connsiteX104" fmla="*/ 9256898 w 9683888"/>
              <a:gd name="connsiteY104" fmla="*/ 73900 h 743457"/>
              <a:gd name="connsiteX105" fmla="*/ 9351740 w 9683888"/>
              <a:gd name="connsiteY105" fmla="*/ 80439 h 743457"/>
              <a:gd name="connsiteX106" fmla="*/ 9539796 w 9683888"/>
              <a:gd name="connsiteY106" fmla="*/ 87069 h 743457"/>
              <a:gd name="connsiteX107" fmla="*/ 9619109 w 9683888"/>
              <a:gd name="connsiteY107" fmla="*/ 39994 h 74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9683888" h="743457">
                <a:moveTo>
                  <a:pt x="9683888" y="0"/>
                </a:moveTo>
                <a:lnTo>
                  <a:pt x="0" y="0"/>
                </a:lnTo>
                <a:lnTo>
                  <a:pt x="0" y="365878"/>
                </a:lnTo>
                <a:lnTo>
                  <a:pt x="11844" y="367909"/>
                </a:lnTo>
                <a:cubicBezTo>
                  <a:pt x="50423" y="374387"/>
                  <a:pt x="87879" y="380746"/>
                  <a:pt x="106208" y="385974"/>
                </a:cubicBezTo>
                <a:cubicBezTo>
                  <a:pt x="119919" y="389979"/>
                  <a:pt x="149687" y="402128"/>
                  <a:pt x="183667" y="399162"/>
                </a:cubicBezTo>
                <a:cubicBezTo>
                  <a:pt x="228274" y="394575"/>
                  <a:pt x="256969" y="398315"/>
                  <a:pt x="292430" y="390408"/>
                </a:cubicBezTo>
                <a:cubicBezTo>
                  <a:pt x="325377" y="395694"/>
                  <a:pt x="374510" y="420053"/>
                  <a:pt x="386942" y="395582"/>
                </a:cubicBezTo>
                <a:cubicBezTo>
                  <a:pt x="400429" y="416427"/>
                  <a:pt x="451168" y="399411"/>
                  <a:pt x="485751" y="408404"/>
                </a:cubicBezTo>
                <a:cubicBezTo>
                  <a:pt x="520399" y="423586"/>
                  <a:pt x="570416" y="404235"/>
                  <a:pt x="604107" y="418647"/>
                </a:cubicBezTo>
                <a:cubicBezTo>
                  <a:pt x="633631" y="425521"/>
                  <a:pt x="672063" y="446364"/>
                  <a:pt x="694081" y="449524"/>
                </a:cubicBezTo>
                <a:cubicBezTo>
                  <a:pt x="700528" y="463278"/>
                  <a:pt x="713487" y="450700"/>
                  <a:pt x="762452" y="456090"/>
                </a:cubicBezTo>
                <a:cubicBezTo>
                  <a:pt x="811417" y="461479"/>
                  <a:pt x="935420" y="470466"/>
                  <a:pt x="987872" y="481862"/>
                </a:cubicBezTo>
                <a:cubicBezTo>
                  <a:pt x="1018493" y="475799"/>
                  <a:pt x="1019470" y="516810"/>
                  <a:pt x="1077163" y="524467"/>
                </a:cubicBezTo>
                <a:cubicBezTo>
                  <a:pt x="1124222" y="535807"/>
                  <a:pt x="1202940" y="574855"/>
                  <a:pt x="1258716" y="587975"/>
                </a:cubicBezTo>
                <a:cubicBezTo>
                  <a:pt x="1274181" y="586466"/>
                  <a:pt x="1286859" y="589632"/>
                  <a:pt x="1298056" y="595413"/>
                </a:cubicBezTo>
                <a:lnTo>
                  <a:pt x="1327017" y="617412"/>
                </a:lnTo>
                <a:lnTo>
                  <a:pt x="1347909" y="620209"/>
                </a:lnTo>
                <a:cubicBezTo>
                  <a:pt x="1377004" y="628445"/>
                  <a:pt x="1394712" y="616344"/>
                  <a:pt x="1421792" y="626139"/>
                </a:cubicBezTo>
                <a:cubicBezTo>
                  <a:pt x="1466260" y="647543"/>
                  <a:pt x="1506099" y="610975"/>
                  <a:pt x="1519789" y="645011"/>
                </a:cubicBezTo>
                <a:cubicBezTo>
                  <a:pt x="1556219" y="665699"/>
                  <a:pt x="1578776" y="668950"/>
                  <a:pt x="1620886" y="687715"/>
                </a:cubicBezTo>
                <a:cubicBezTo>
                  <a:pt x="1658228" y="693647"/>
                  <a:pt x="1636224" y="694371"/>
                  <a:pt x="1676745" y="690130"/>
                </a:cubicBezTo>
                <a:cubicBezTo>
                  <a:pt x="1713709" y="697532"/>
                  <a:pt x="1774627" y="701403"/>
                  <a:pt x="1832228" y="690860"/>
                </a:cubicBezTo>
                <a:cubicBezTo>
                  <a:pt x="1866586" y="689181"/>
                  <a:pt x="1949046" y="755765"/>
                  <a:pt x="1980464" y="704858"/>
                </a:cubicBezTo>
                <a:cubicBezTo>
                  <a:pt x="2001472" y="716610"/>
                  <a:pt x="2020758" y="710467"/>
                  <a:pt x="2051150" y="711187"/>
                </a:cubicBezTo>
                <a:cubicBezTo>
                  <a:pt x="2081543" y="711907"/>
                  <a:pt x="2117567" y="736153"/>
                  <a:pt x="2162824" y="709178"/>
                </a:cubicBezTo>
                <a:cubicBezTo>
                  <a:pt x="2219712" y="701824"/>
                  <a:pt x="2181421" y="742368"/>
                  <a:pt x="2259859" y="718188"/>
                </a:cubicBezTo>
                <a:cubicBezTo>
                  <a:pt x="2296623" y="733933"/>
                  <a:pt x="2337412" y="741012"/>
                  <a:pt x="2378290" y="738748"/>
                </a:cubicBezTo>
                <a:cubicBezTo>
                  <a:pt x="2380041" y="725410"/>
                  <a:pt x="2399659" y="741017"/>
                  <a:pt x="2407828" y="743457"/>
                </a:cubicBezTo>
                <a:cubicBezTo>
                  <a:pt x="2406113" y="735180"/>
                  <a:pt x="2421642" y="728742"/>
                  <a:pt x="2428936" y="734697"/>
                </a:cubicBezTo>
                <a:cubicBezTo>
                  <a:pt x="2468648" y="720822"/>
                  <a:pt x="2584275" y="677579"/>
                  <a:pt x="2646106" y="660204"/>
                </a:cubicBezTo>
                <a:cubicBezTo>
                  <a:pt x="2706894" y="652346"/>
                  <a:pt x="2738390" y="612318"/>
                  <a:pt x="2799920" y="630451"/>
                </a:cubicBezTo>
                <a:cubicBezTo>
                  <a:pt x="2856798" y="622940"/>
                  <a:pt x="2902940" y="602232"/>
                  <a:pt x="2953556" y="607173"/>
                </a:cubicBezTo>
                <a:cubicBezTo>
                  <a:pt x="2970626" y="593247"/>
                  <a:pt x="2988095" y="586399"/>
                  <a:pt x="3009839" y="601743"/>
                </a:cubicBezTo>
                <a:cubicBezTo>
                  <a:pt x="3046166" y="594868"/>
                  <a:pt x="3085682" y="586046"/>
                  <a:pt x="3115016" y="584982"/>
                </a:cubicBezTo>
                <a:cubicBezTo>
                  <a:pt x="3144992" y="587935"/>
                  <a:pt x="3158740" y="599045"/>
                  <a:pt x="3185844" y="595356"/>
                </a:cubicBezTo>
                <a:cubicBezTo>
                  <a:pt x="3209939" y="576197"/>
                  <a:pt x="3221731" y="614583"/>
                  <a:pt x="3246013" y="592418"/>
                </a:cubicBezTo>
                <a:cubicBezTo>
                  <a:pt x="3228976" y="565486"/>
                  <a:pt x="3320172" y="599686"/>
                  <a:pt x="3313565" y="574138"/>
                </a:cubicBezTo>
                <a:cubicBezTo>
                  <a:pt x="3341586" y="564515"/>
                  <a:pt x="3371901" y="555346"/>
                  <a:pt x="3414143" y="553730"/>
                </a:cubicBezTo>
                <a:cubicBezTo>
                  <a:pt x="3463229" y="557630"/>
                  <a:pt x="3476532" y="539673"/>
                  <a:pt x="3552895" y="548563"/>
                </a:cubicBezTo>
                <a:cubicBezTo>
                  <a:pt x="3620356" y="561042"/>
                  <a:pt x="3688830" y="574962"/>
                  <a:pt x="3753012" y="599520"/>
                </a:cubicBezTo>
                <a:cubicBezTo>
                  <a:pt x="3769580" y="615048"/>
                  <a:pt x="3777112" y="602961"/>
                  <a:pt x="3804392" y="604131"/>
                </a:cubicBezTo>
                <a:cubicBezTo>
                  <a:pt x="3831672" y="605301"/>
                  <a:pt x="3878076" y="605222"/>
                  <a:pt x="3916696" y="606540"/>
                </a:cubicBezTo>
                <a:cubicBezTo>
                  <a:pt x="3970533" y="603881"/>
                  <a:pt x="3981244" y="618066"/>
                  <a:pt x="4063849" y="604058"/>
                </a:cubicBezTo>
                <a:cubicBezTo>
                  <a:pt x="4074473" y="605185"/>
                  <a:pt x="4134611" y="589365"/>
                  <a:pt x="4172179" y="592355"/>
                </a:cubicBezTo>
                <a:cubicBezTo>
                  <a:pt x="4180554" y="576172"/>
                  <a:pt x="4255433" y="602075"/>
                  <a:pt x="4276294" y="587119"/>
                </a:cubicBezTo>
                <a:cubicBezTo>
                  <a:pt x="4326119" y="586973"/>
                  <a:pt x="4361692" y="573867"/>
                  <a:pt x="4411090" y="575600"/>
                </a:cubicBezTo>
                <a:cubicBezTo>
                  <a:pt x="4465125" y="575500"/>
                  <a:pt x="4518088" y="570805"/>
                  <a:pt x="4540465" y="567464"/>
                </a:cubicBezTo>
                <a:lnTo>
                  <a:pt x="4545352" y="555554"/>
                </a:lnTo>
                <a:lnTo>
                  <a:pt x="4564014" y="553660"/>
                </a:lnTo>
                <a:lnTo>
                  <a:pt x="4568602" y="550913"/>
                </a:lnTo>
                <a:cubicBezTo>
                  <a:pt x="4577353" y="545618"/>
                  <a:pt x="4586105" y="540734"/>
                  <a:pt x="4595289" y="537407"/>
                </a:cubicBezTo>
                <a:cubicBezTo>
                  <a:pt x="4623104" y="537511"/>
                  <a:pt x="4660764" y="533229"/>
                  <a:pt x="4739026" y="532483"/>
                </a:cubicBezTo>
                <a:cubicBezTo>
                  <a:pt x="4806238" y="527255"/>
                  <a:pt x="4944577" y="524439"/>
                  <a:pt x="5061335" y="545635"/>
                </a:cubicBezTo>
                <a:cubicBezTo>
                  <a:pt x="5167156" y="553533"/>
                  <a:pt x="5251789" y="586167"/>
                  <a:pt x="5338634" y="595754"/>
                </a:cubicBezTo>
                <a:cubicBezTo>
                  <a:pt x="5415763" y="589622"/>
                  <a:pt x="5434719" y="609365"/>
                  <a:pt x="5529430" y="606335"/>
                </a:cubicBezTo>
                <a:cubicBezTo>
                  <a:pt x="5534498" y="613561"/>
                  <a:pt x="5597157" y="603269"/>
                  <a:pt x="5604039" y="607676"/>
                </a:cubicBezTo>
                <a:lnTo>
                  <a:pt x="5625281" y="617253"/>
                </a:lnTo>
                <a:lnTo>
                  <a:pt x="5628138" y="615483"/>
                </a:lnTo>
                <a:cubicBezTo>
                  <a:pt x="5640641" y="612245"/>
                  <a:pt x="5648217" y="613966"/>
                  <a:pt x="5653593" y="617873"/>
                </a:cubicBezTo>
                <a:lnTo>
                  <a:pt x="5658658" y="624279"/>
                </a:lnTo>
                <a:lnTo>
                  <a:pt x="5675963" y="627762"/>
                </a:lnTo>
                <a:lnTo>
                  <a:pt x="5709625" y="639593"/>
                </a:lnTo>
                <a:lnTo>
                  <a:pt x="5716324" y="637148"/>
                </a:lnTo>
                <a:lnTo>
                  <a:pt x="5767720" y="647737"/>
                </a:lnTo>
                <a:lnTo>
                  <a:pt x="5768619" y="645671"/>
                </a:lnTo>
                <a:cubicBezTo>
                  <a:pt x="5776130" y="642927"/>
                  <a:pt x="5830922" y="636226"/>
                  <a:pt x="5858696" y="628099"/>
                </a:cubicBezTo>
                <a:lnTo>
                  <a:pt x="5935260" y="596904"/>
                </a:lnTo>
                <a:lnTo>
                  <a:pt x="5946176" y="597874"/>
                </a:lnTo>
                <a:lnTo>
                  <a:pt x="5946447" y="597396"/>
                </a:lnTo>
                <a:cubicBezTo>
                  <a:pt x="5948934" y="596546"/>
                  <a:pt x="5952567" y="596468"/>
                  <a:pt x="5958069" y="597432"/>
                </a:cubicBezTo>
                <a:lnTo>
                  <a:pt x="5966081" y="599643"/>
                </a:lnTo>
                <a:lnTo>
                  <a:pt x="5987259" y="601523"/>
                </a:lnTo>
                <a:lnTo>
                  <a:pt x="5994905" y="598873"/>
                </a:lnTo>
                <a:cubicBezTo>
                  <a:pt x="6020610" y="579716"/>
                  <a:pt x="6016968" y="560235"/>
                  <a:pt x="6054803" y="541202"/>
                </a:cubicBezTo>
                <a:cubicBezTo>
                  <a:pt x="6108247" y="527358"/>
                  <a:pt x="6130976" y="484538"/>
                  <a:pt x="6188672" y="496389"/>
                </a:cubicBezTo>
                <a:cubicBezTo>
                  <a:pt x="6238659" y="483279"/>
                  <a:pt x="6277194" y="458153"/>
                  <a:pt x="6323280" y="458013"/>
                </a:cubicBezTo>
                <a:cubicBezTo>
                  <a:pt x="6368044" y="444385"/>
                  <a:pt x="6422801" y="420428"/>
                  <a:pt x="6457257" y="414621"/>
                </a:cubicBezTo>
                <a:cubicBezTo>
                  <a:pt x="6483424" y="410645"/>
                  <a:pt x="6508964" y="423228"/>
                  <a:pt x="6530019" y="423168"/>
                </a:cubicBezTo>
                <a:cubicBezTo>
                  <a:pt x="6558276" y="416578"/>
                  <a:pt x="6600264" y="386690"/>
                  <a:pt x="6626800" y="375078"/>
                </a:cubicBezTo>
                <a:cubicBezTo>
                  <a:pt x="6664418" y="400828"/>
                  <a:pt x="6655535" y="354302"/>
                  <a:pt x="6689231" y="353501"/>
                </a:cubicBezTo>
                <a:cubicBezTo>
                  <a:pt x="6708837" y="361122"/>
                  <a:pt x="6719642" y="359485"/>
                  <a:pt x="6726440" y="340276"/>
                </a:cubicBezTo>
                <a:cubicBezTo>
                  <a:pt x="6818329" y="378763"/>
                  <a:pt x="6765502" y="328183"/>
                  <a:pt x="6835228" y="329393"/>
                </a:cubicBezTo>
                <a:cubicBezTo>
                  <a:pt x="6897464" y="335048"/>
                  <a:pt x="6962224" y="329085"/>
                  <a:pt x="7039363" y="370823"/>
                </a:cubicBezTo>
                <a:cubicBezTo>
                  <a:pt x="7056368" y="384567"/>
                  <a:pt x="7070539" y="363899"/>
                  <a:pt x="7095156" y="366075"/>
                </a:cubicBezTo>
                <a:cubicBezTo>
                  <a:pt x="7119772" y="368250"/>
                  <a:pt x="7153748" y="385714"/>
                  <a:pt x="7187061" y="383876"/>
                </a:cubicBezTo>
                <a:cubicBezTo>
                  <a:pt x="7242115" y="377604"/>
                  <a:pt x="7270954" y="334249"/>
                  <a:pt x="7295039" y="355046"/>
                </a:cubicBezTo>
                <a:cubicBezTo>
                  <a:pt x="7320104" y="344159"/>
                  <a:pt x="7343179" y="301443"/>
                  <a:pt x="7373651" y="322299"/>
                </a:cubicBezTo>
                <a:cubicBezTo>
                  <a:pt x="7367160" y="298575"/>
                  <a:pt x="7410095" y="329040"/>
                  <a:pt x="7418964" y="308685"/>
                </a:cubicBezTo>
                <a:cubicBezTo>
                  <a:pt x="7424243" y="291807"/>
                  <a:pt x="7438503" y="297117"/>
                  <a:pt x="7450568" y="293511"/>
                </a:cubicBezTo>
                <a:cubicBezTo>
                  <a:pt x="7461276" y="277652"/>
                  <a:pt x="7519437" y="275664"/>
                  <a:pt x="7538380" y="283235"/>
                </a:cubicBezTo>
                <a:cubicBezTo>
                  <a:pt x="7594343" y="271879"/>
                  <a:pt x="7734488" y="231676"/>
                  <a:pt x="7786348" y="225377"/>
                </a:cubicBezTo>
                <a:cubicBezTo>
                  <a:pt x="7797693" y="277094"/>
                  <a:pt x="7847327" y="236176"/>
                  <a:pt x="7849534" y="245434"/>
                </a:cubicBezTo>
                <a:cubicBezTo>
                  <a:pt x="7894253" y="231282"/>
                  <a:pt x="7937937" y="238796"/>
                  <a:pt x="7981165" y="222252"/>
                </a:cubicBezTo>
                <a:cubicBezTo>
                  <a:pt x="8066564" y="234459"/>
                  <a:pt x="8127007" y="235277"/>
                  <a:pt x="8171882" y="222497"/>
                </a:cubicBezTo>
                <a:cubicBezTo>
                  <a:pt x="8183092" y="205785"/>
                  <a:pt x="8217423" y="177145"/>
                  <a:pt x="8242270" y="180535"/>
                </a:cubicBezTo>
                <a:cubicBezTo>
                  <a:pt x="8294138" y="178846"/>
                  <a:pt x="8410926" y="208334"/>
                  <a:pt x="8490152" y="209193"/>
                </a:cubicBezTo>
                <a:cubicBezTo>
                  <a:pt x="8558493" y="195433"/>
                  <a:pt x="8564727" y="233466"/>
                  <a:pt x="8622272" y="188859"/>
                </a:cubicBezTo>
                <a:cubicBezTo>
                  <a:pt x="8659556" y="191317"/>
                  <a:pt x="8666988" y="178214"/>
                  <a:pt x="8738606" y="208945"/>
                </a:cubicBezTo>
                <a:cubicBezTo>
                  <a:pt x="8769507" y="208543"/>
                  <a:pt x="8800406" y="224019"/>
                  <a:pt x="8831307" y="207738"/>
                </a:cubicBezTo>
                <a:cubicBezTo>
                  <a:pt x="8836477" y="191612"/>
                  <a:pt x="8870109" y="182455"/>
                  <a:pt x="8891432" y="184510"/>
                </a:cubicBezTo>
                <a:cubicBezTo>
                  <a:pt x="8876795" y="135260"/>
                  <a:pt x="8938553" y="173381"/>
                  <a:pt x="8946980" y="145578"/>
                </a:cubicBezTo>
                <a:cubicBezTo>
                  <a:pt x="9010957" y="156064"/>
                  <a:pt x="9046552" y="157746"/>
                  <a:pt x="9107760" y="128052"/>
                </a:cubicBezTo>
                <a:cubicBezTo>
                  <a:pt x="9135191" y="151813"/>
                  <a:pt x="9184204" y="114911"/>
                  <a:pt x="9195623" y="100212"/>
                </a:cubicBezTo>
                <a:cubicBezTo>
                  <a:pt x="9222736" y="85917"/>
                  <a:pt x="9230892" y="98248"/>
                  <a:pt x="9256898" y="73900"/>
                </a:cubicBezTo>
                <a:cubicBezTo>
                  <a:pt x="9276443" y="63724"/>
                  <a:pt x="9334001" y="80454"/>
                  <a:pt x="9351740" y="80439"/>
                </a:cubicBezTo>
                <a:cubicBezTo>
                  <a:pt x="9398889" y="82633"/>
                  <a:pt x="9473718" y="102566"/>
                  <a:pt x="9539796" y="87069"/>
                </a:cubicBezTo>
                <a:cubicBezTo>
                  <a:pt x="9565852" y="70987"/>
                  <a:pt x="9591569" y="56211"/>
                  <a:pt x="9619109" y="39994"/>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1" name="Freeform: Shape 70">
            <a:extLst>
              <a:ext uri="{FF2B5EF4-FFF2-40B4-BE49-F238E27FC236}">
                <a16:creationId xmlns:a16="http://schemas.microsoft.com/office/drawing/2014/main" id="{CC7BCC73-A901-44EB-B0E7-879E19267A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779827"/>
            <a:ext cx="10680562" cy="1078174"/>
          </a:xfrm>
          <a:custGeom>
            <a:avLst/>
            <a:gdLst>
              <a:gd name="connsiteX0" fmla="*/ 3617689 w 10680562"/>
              <a:gd name="connsiteY0" fmla="*/ 0 h 1605023"/>
              <a:gd name="connsiteX1" fmla="*/ 3635901 w 10680562"/>
              <a:gd name="connsiteY1" fmla="*/ 7738 h 1605023"/>
              <a:gd name="connsiteX2" fmla="*/ 3690891 w 10680562"/>
              <a:gd name="connsiteY2" fmla="*/ 7049 h 1605023"/>
              <a:gd name="connsiteX3" fmla="*/ 3832247 w 10680562"/>
              <a:gd name="connsiteY3" fmla="*/ 13937 h 1605023"/>
              <a:gd name="connsiteX4" fmla="*/ 3999111 w 10680562"/>
              <a:gd name="connsiteY4" fmla="*/ 44624 h 1605023"/>
              <a:gd name="connsiteX5" fmla="*/ 4034676 w 10680562"/>
              <a:gd name="connsiteY5" fmla="*/ 48775 h 1605023"/>
              <a:gd name="connsiteX6" fmla="*/ 4065394 w 10680562"/>
              <a:gd name="connsiteY6" fmla="*/ 42879 h 1605023"/>
              <a:gd name="connsiteX7" fmla="*/ 4072648 w 10680562"/>
              <a:gd name="connsiteY7" fmla="*/ 33262 h 1605023"/>
              <a:gd name="connsiteX8" fmla="*/ 4092232 w 10680562"/>
              <a:gd name="connsiteY8" fmla="*/ 34026 h 1605023"/>
              <a:gd name="connsiteX9" fmla="*/ 4097470 w 10680562"/>
              <a:gd name="connsiteY9" fmla="*/ 32252 h 1605023"/>
              <a:gd name="connsiteX10" fmla="*/ 4127488 w 10680562"/>
              <a:gd name="connsiteY10" fmla="*/ 24056 h 1605023"/>
              <a:gd name="connsiteX11" fmla="*/ 4190803 w 10680562"/>
              <a:gd name="connsiteY11" fmla="*/ 55685 h 1605023"/>
              <a:gd name="connsiteX12" fmla="*/ 4269333 w 10680562"/>
              <a:gd name="connsiteY12" fmla="*/ 54186 h 1605023"/>
              <a:gd name="connsiteX13" fmla="*/ 4481486 w 10680562"/>
              <a:gd name="connsiteY13" fmla="*/ 116915 h 1605023"/>
              <a:gd name="connsiteX14" fmla="*/ 4651418 w 10680562"/>
              <a:gd name="connsiteY14" fmla="*/ 150071 h 1605023"/>
              <a:gd name="connsiteX15" fmla="*/ 4863575 w 10680562"/>
              <a:gd name="connsiteY15" fmla="*/ 175458 h 1605023"/>
              <a:gd name="connsiteX16" fmla="*/ 5013635 w 10680562"/>
              <a:gd name="connsiteY16" fmla="*/ 213928 h 1605023"/>
              <a:gd name="connsiteX17" fmla="*/ 5203044 w 10680562"/>
              <a:gd name="connsiteY17" fmla="*/ 228946 h 1605023"/>
              <a:gd name="connsiteX18" fmla="*/ 5207070 w 10680562"/>
              <a:gd name="connsiteY18" fmla="*/ 235105 h 1605023"/>
              <a:gd name="connsiteX19" fmla="*/ 5224253 w 10680562"/>
              <a:gd name="connsiteY19" fmla="*/ 240320 h 1605023"/>
              <a:gd name="connsiteX20" fmla="*/ 5256736 w 10680562"/>
              <a:gd name="connsiteY20" fmla="*/ 254811 h 1605023"/>
              <a:gd name="connsiteX21" fmla="*/ 5264095 w 10680562"/>
              <a:gd name="connsiteY21" fmla="*/ 253567 h 1605023"/>
              <a:gd name="connsiteX22" fmla="*/ 5315084 w 10680562"/>
              <a:gd name="connsiteY22" fmla="*/ 269264 h 1605023"/>
              <a:gd name="connsiteX23" fmla="*/ 5316393 w 10680562"/>
              <a:gd name="connsiteY23" fmla="*/ 267603 h 1605023"/>
              <a:gd name="connsiteX24" fmla="*/ 5333427 w 10680562"/>
              <a:gd name="connsiteY24" fmla="*/ 263823 h 1605023"/>
              <a:gd name="connsiteX25" fmla="*/ 5364589 w 10680562"/>
              <a:gd name="connsiteY25" fmla="*/ 260882 h 1605023"/>
              <a:gd name="connsiteX26" fmla="*/ 5443973 w 10680562"/>
              <a:gd name="connsiteY26" fmla="*/ 230866 h 1605023"/>
              <a:gd name="connsiteX27" fmla="*/ 5497201 w 10680562"/>
              <a:gd name="connsiteY27" fmla="*/ 247023 h 1605023"/>
              <a:gd name="connsiteX28" fmla="*/ 5508269 w 10680562"/>
              <a:gd name="connsiteY28" fmla="*/ 249256 h 1605023"/>
              <a:gd name="connsiteX29" fmla="*/ 5508636 w 10680562"/>
              <a:gd name="connsiteY29" fmla="*/ 248880 h 1605023"/>
              <a:gd name="connsiteX30" fmla="*/ 5520606 w 10680562"/>
              <a:gd name="connsiteY30" fmla="*/ 250400 h 1605023"/>
              <a:gd name="connsiteX31" fmla="*/ 5528451 w 10680562"/>
              <a:gd name="connsiteY31" fmla="*/ 253330 h 1605023"/>
              <a:gd name="connsiteX32" fmla="*/ 5549923 w 10680562"/>
              <a:gd name="connsiteY32" fmla="*/ 257662 h 1605023"/>
              <a:gd name="connsiteX33" fmla="*/ 5558295 w 10680562"/>
              <a:gd name="connsiteY33" fmla="*/ 256364 h 1605023"/>
              <a:gd name="connsiteX34" fmla="*/ 5664799 w 10680562"/>
              <a:gd name="connsiteY34" fmla="*/ 278924 h 1605023"/>
              <a:gd name="connsiteX35" fmla="*/ 5796160 w 10680562"/>
              <a:gd name="connsiteY35" fmla="*/ 307979 h 1605023"/>
              <a:gd name="connsiteX36" fmla="*/ 5897647 w 10680562"/>
              <a:gd name="connsiteY36" fmla="*/ 339431 h 1605023"/>
              <a:gd name="connsiteX37" fmla="*/ 5978838 w 10680562"/>
              <a:gd name="connsiteY37" fmla="*/ 367970 h 1605023"/>
              <a:gd name="connsiteX38" fmla="*/ 6050367 w 10680562"/>
              <a:gd name="connsiteY38" fmla="*/ 386341 h 1605023"/>
              <a:gd name="connsiteX39" fmla="*/ 6140609 w 10680562"/>
              <a:gd name="connsiteY39" fmla="*/ 385135 h 1605023"/>
              <a:gd name="connsiteX40" fmla="*/ 6302950 w 10680562"/>
              <a:gd name="connsiteY40" fmla="*/ 448183 h 1605023"/>
              <a:gd name="connsiteX41" fmla="*/ 6308533 w 10680562"/>
              <a:gd name="connsiteY41" fmla="*/ 448551 h 1605023"/>
              <a:gd name="connsiteX42" fmla="*/ 6340278 w 10680562"/>
              <a:gd name="connsiteY42" fmla="*/ 468555 h 1605023"/>
              <a:gd name="connsiteX43" fmla="*/ 6341685 w 10680562"/>
              <a:gd name="connsiteY43" fmla="*/ 467587 h 1605023"/>
              <a:gd name="connsiteX44" fmla="*/ 6354862 w 10680562"/>
              <a:gd name="connsiteY44" fmla="*/ 467794 h 1605023"/>
              <a:gd name="connsiteX45" fmla="*/ 6377840 w 10680562"/>
              <a:gd name="connsiteY45" fmla="*/ 471024 h 1605023"/>
              <a:gd name="connsiteX46" fmla="*/ 6442804 w 10680562"/>
              <a:gd name="connsiteY46" fmla="*/ 463091 h 1605023"/>
              <a:gd name="connsiteX47" fmla="*/ 6476009 w 10680562"/>
              <a:gd name="connsiteY47" fmla="*/ 483807 h 1605023"/>
              <a:gd name="connsiteX48" fmla="*/ 6483237 w 10680562"/>
              <a:gd name="connsiteY48" fmla="*/ 487308 h 1605023"/>
              <a:gd name="connsiteX49" fmla="*/ 6483605 w 10680562"/>
              <a:gd name="connsiteY49" fmla="*/ 487102 h 1605023"/>
              <a:gd name="connsiteX50" fmla="*/ 6491673 w 10680562"/>
              <a:gd name="connsiteY50" fmla="*/ 490243 h 1605023"/>
              <a:gd name="connsiteX51" fmla="*/ 6496411 w 10680562"/>
              <a:gd name="connsiteY51" fmla="*/ 493689 h 1605023"/>
              <a:gd name="connsiteX52" fmla="*/ 6510429 w 10680562"/>
              <a:gd name="connsiteY52" fmla="*/ 500479 h 1605023"/>
              <a:gd name="connsiteX53" fmla="*/ 6516750 w 10680562"/>
              <a:gd name="connsiteY53" fmla="*/ 500983 h 1605023"/>
              <a:gd name="connsiteX54" fmla="*/ 6580199 w 10680562"/>
              <a:gd name="connsiteY54" fmla="*/ 483318 h 1605023"/>
              <a:gd name="connsiteX55" fmla="*/ 6690237 w 10680562"/>
              <a:gd name="connsiteY55" fmla="*/ 493051 h 1605023"/>
              <a:gd name="connsiteX56" fmla="*/ 6798356 w 10680562"/>
              <a:gd name="connsiteY56" fmla="*/ 506748 h 1605023"/>
              <a:gd name="connsiteX57" fmla="*/ 6837102 w 10680562"/>
              <a:gd name="connsiteY57" fmla="*/ 513677 h 1605023"/>
              <a:gd name="connsiteX58" fmla="*/ 6907934 w 10680562"/>
              <a:gd name="connsiteY58" fmla="*/ 517339 h 1605023"/>
              <a:gd name="connsiteX59" fmla="*/ 6941474 w 10680562"/>
              <a:gd name="connsiteY59" fmla="*/ 513632 h 1605023"/>
              <a:gd name="connsiteX60" fmla="*/ 6942754 w 10680562"/>
              <a:gd name="connsiteY60" fmla="*/ 514394 h 1605023"/>
              <a:gd name="connsiteX61" fmla="*/ 6946363 w 10680562"/>
              <a:gd name="connsiteY61" fmla="*/ 511066 h 1605023"/>
              <a:gd name="connsiteX62" fmla="*/ 6952592 w 10680562"/>
              <a:gd name="connsiteY62" fmla="*/ 510252 h 1605023"/>
              <a:gd name="connsiteX63" fmla="*/ 6968398 w 10680562"/>
              <a:gd name="connsiteY63" fmla="*/ 513946 h 1605023"/>
              <a:gd name="connsiteX64" fmla="*/ 6974142 w 10680562"/>
              <a:gd name="connsiteY64" fmla="*/ 516310 h 1605023"/>
              <a:gd name="connsiteX65" fmla="*/ 6982971 w 10680562"/>
              <a:gd name="connsiteY65" fmla="*/ 517694 h 1605023"/>
              <a:gd name="connsiteX66" fmla="*/ 6983252 w 10680562"/>
              <a:gd name="connsiteY66" fmla="*/ 517416 h 1605023"/>
              <a:gd name="connsiteX67" fmla="*/ 6991400 w 10680562"/>
              <a:gd name="connsiteY67" fmla="*/ 519321 h 1605023"/>
              <a:gd name="connsiteX68" fmla="*/ 7030460 w 10680562"/>
              <a:gd name="connsiteY68" fmla="*/ 532556 h 1605023"/>
              <a:gd name="connsiteX69" fmla="*/ 7089916 w 10680562"/>
              <a:gd name="connsiteY69" fmla="*/ 511503 h 1605023"/>
              <a:gd name="connsiteX70" fmla="*/ 7113059 w 10680562"/>
              <a:gd name="connsiteY70" fmla="*/ 509904 h 1605023"/>
              <a:gd name="connsiteX71" fmla="*/ 7125755 w 10680562"/>
              <a:gd name="connsiteY71" fmla="*/ 507393 h 1605023"/>
              <a:gd name="connsiteX72" fmla="*/ 7126765 w 10680562"/>
              <a:gd name="connsiteY72" fmla="*/ 506166 h 1605023"/>
              <a:gd name="connsiteX73" fmla="*/ 7164175 w 10680562"/>
              <a:gd name="connsiteY73" fmla="*/ 519011 h 1605023"/>
              <a:gd name="connsiteX74" fmla="*/ 7169654 w 10680562"/>
              <a:gd name="connsiteY74" fmla="*/ 518219 h 1605023"/>
              <a:gd name="connsiteX75" fmla="*/ 7193386 w 10680562"/>
              <a:gd name="connsiteY75" fmla="*/ 529788 h 1605023"/>
              <a:gd name="connsiteX76" fmla="*/ 7205997 w 10680562"/>
              <a:gd name="connsiteY76" fmla="*/ 534060 h 1605023"/>
              <a:gd name="connsiteX77" fmla="*/ 7208842 w 10680562"/>
              <a:gd name="connsiteY77" fmla="*/ 538783 h 1605023"/>
              <a:gd name="connsiteX78" fmla="*/ 7227817 w 10680562"/>
              <a:gd name="connsiteY78" fmla="*/ 543304 h 1605023"/>
              <a:gd name="connsiteX79" fmla="*/ 7230267 w 10680562"/>
              <a:gd name="connsiteY79" fmla="*/ 542497 h 1605023"/>
              <a:gd name="connsiteX80" fmla="*/ 7244913 w 10680562"/>
              <a:gd name="connsiteY80" fmla="*/ 551160 h 1605023"/>
              <a:gd name="connsiteX81" fmla="*/ 7255970 w 10680562"/>
              <a:gd name="connsiteY81" fmla="*/ 564383 h 1605023"/>
              <a:gd name="connsiteX82" fmla="*/ 7421156 w 10680562"/>
              <a:gd name="connsiteY82" fmla="*/ 584155 h 1605023"/>
              <a:gd name="connsiteX83" fmla="*/ 7553166 w 10680562"/>
              <a:gd name="connsiteY83" fmla="*/ 653085 h 1605023"/>
              <a:gd name="connsiteX84" fmla="*/ 7643092 w 10680562"/>
              <a:gd name="connsiteY84" fmla="*/ 662482 h 1605023"/>
              <a:gd name="connsiteX85" fmla="*/ 7896429 w 10680562"/>
              <a:gd name="connsiteY85" fmla="*/ 689054 h 1605023"/>
              <a:gd name="connsiteX86" fmla="*/ 7954620 w 10680562"/>
              <a:gd name="connsiteY86" fmla="*/ 689481 h 1605023"/>
              <a:gd name="connsiteX87" fmla="*/ 8000803 w 10680562"/>
              <a:gd name="connsiteY87" fmla="*/ 714583 h 1605023"/>
              <a:gd name="connsiteX88" fmla="*/ 8023216 w 10680562"/>
              <a:gd name="connsiteY88" fmla="*/ 709000 h 1605023"/>
              <a:gd name="connsiteX89" fmla="*/ 8027136 w 10680562"/>
              <a:gd name="connsiteY89" fmla="*/ 707765 h 1605023"/>
              <a:gd name="connsiteX90" fmla="*/ 8041622 w 10680562"/>
              <a:gd name="connsiteY90" fmla="*/ 708731 h 1605023"/>
              <a:gd name="connsiteX91" fmla="*/ 8047209 w 10680562"/>
              <a:gd name="connsiteY91" fmla="*/ 701624 h 1605023"/>
              <a:gd name="connsiteX92" fmla="*/ 8070088 w 10680562"/>
              <a:gd name="connsiteY92" fmla="*/ 697789 h 1605023"/>
              <a:gd name="connsiteX93" fmla="*/ 8096332 w 10680562"/>
              <a:gd name="connsiteY93" fmla="*/ 701624 h 1605023"/>
              <a:gd name="connsiteX94" fmla="*/ 8219225 w 10680562"/>
              <a:gd name="connsiteY94" fmla="*/ 728069 h 1605023"/>
              <a:gd name="connsiteX95" fmla="*/ 8293793 w 10680562"/>
              <a:gd name="connsiteY95" fmla="*/ 739200 h 1605023"/>
              <a:gd name="connsiteX96" fmla="*/ 8323753 w 10680562"/>
              <a:gd name="connsiteY96" fmla="*/ 736063 h 1605023"/>
              <a:gd name="connsiteX97" fmla="*/ 8364496 w 10680562"/>
              <a:gd name="connsiteY97" fmla="*/ 736635 h 1605023"/>
              <a:gd name="connsiteX98" fmla="*/ 8437662 w 10680562"/>
              <a:gd name="connsiteY98" fmla="*/ 731942 h 1605023"/>
              <a:gd name="connsiteX99" fmla="*/ 8533764 w 10680562"/>
              <a:gd name="connsiteY99" fmla="*/ 735554 h 1605023"/>
              <a:gd name="connsiteX100" fmla="*/ 8596769 w 10680562"/>
              <a:gd name="connsiteY100" fmla="*/ 769632 h 1605023"/>
              <a:gd name="connsiteX101" fmla="*/ 8604035 w 10680562"/>
              <a:gd name="connsiteY101" fmla="*/ 764982 h 1605023"/>
              <a:gd name="connsiteX102" fmla="*/ 8650929 w 10680562"/>
              <a:gd name="connsiteY102" fmla="*/ 773164 h 1605023"/>
              <a:gd name="connsiteX103" fmla="*/ 8806497 w 10680562"/>
              <a:gd name="connsiteY103" fmla="*/ 839707 h 1605023"/>
              <a:gd name="connsiteX104" fmla="*/ 8898377 w 10680562"/>
              <a:gd name="connsiteY104" fmla="*/ 854651 h 1605023"/>
              <a:gd name="connsiteX105" fmla="*/ 8932389 w 10680562"/>
              <a:gd name="connsiteY105" fmla="*/ 853846 h 1605023"/>
              <a:gd name="connsiteX106" fmla="*/ 8989288 w 10680562"/>
              <a:gd name="connsiteY106" fmla="*/ 852877 h 1605023"/>
              <a:gd name="connsiteX107" fmla="*/ 9035275 w 10680562"/>
              <a:gd name="connsiteY107" fmla="*/ 837110 h 1605023"/>
              <a:gd name="connsiteX108" fmla="*/ 9138626 w 10680562"/>
              <a:gd name="connsiteY108" fmla="*/ 862106 h 1605023"/>
              <a:gd name="connsiteX109" fmla="*/ 9216298 w 10680562"/>
              <a:gd name="connsiteY109" fmla="*/ 858754 h 1605023"/>
              <a:gd name="connsiteX110" fmla="*/ 9259941 w 10680562"/>
              <a:gd name="connsiteY110" fmla="*/ 861843 h 1605023"/>
              <a:gd name="connsiteX111" fmla="*/ 9380407 w 10680562"/>
              <a:gd name="connsiteY111" fmla="*/ 864825 h 1605023"/>
              <a:gd name="connsiteX112" fmla="*/ 9490772 w 10680562"/>
              <a:gd name="connsiteY112" fmla="*/ 901190 h 1605023"/>
              <a:gd name="connsiteX113" fmla="*/ 9584982 w 10680562"/>
              <a:gd name="connsiteY113" fmla="*/ 935980 h 1605023"/>
              <a:gd name="connsiteX114" fmla="*/ 9759797 w 10680562"/>
              <a:gd name="connsiteY114" fmla="*/ 1010923 h 1605023"/>
              <a:gd name="connsiteX115" fmla="*/ 9834455 w 10680562"/>
              <a:gd name="connsiteY115" fmla="*/ 1082908 h 1605023"/>
              <a:gd name="connsiteX116" fmla="*/ 9939504 w 10680562"/>
              <a:gd name="connsiteY116" fmla="*/ 1110614 h 1605023"/>
              <a:gd name="connsiteX117" fmla="*/ 10077001 w 10680562"/>
              <a:gd name="connsiteY117" fmla="*/ 1160906 h 1605023"/>
              <a:gd name="connsiteX118" fmla="*/ 10178431 w 10680562"/>
              <a:gd name="connsiteY118" fmla="*/ 1244920 h 1605023"/>
              <a:gd name="connsiteX119" fmla="*/ 10248658 w 10680562"/>
              <a:gd name="connsiteY119" fmla="*/ 1309335 h 1605023"/>
              <a:gd name="connsiteX120" fmla="*/ 10414709 w 10680562"/>
              <a:gd name="connsiteY120" fmla="*/ 1388645 h 1605023"/>
              <a:gd name="connsiteX121" fmla="*/ 10592469 w 10680562"/>
              <a:gd name="connsiteY121" fmla="*/ 1543828 h 1605023"/>
              <a:gd name="connsiteX122" fmla="*/ 10674941 w 10680562"/>
              <a:gd name="connsiteY122" fmla="*/ 1597388 h 1605023"/>
              <a:gd name="connsiteX123" fmla="*/ 10680562 w 10680562"/>
              <a:gd name="connsiteY123" fmla="*/ 1605023 h 1605023"/>
              <a:gd name="connsiteX124" fmla="*/ 0 w 10680562"/>
              <a:gd name="connsiteY124" fmla="*/ 1605023 h 1605023"/>
              <a:gd name="connsiteX125" fmla="*/ 0 w 10680562"/>
              <a:gd name="connsiteY125" fmla="*/ 415048 h 1605023"/>
              <a:gd name="connsiteX126" fmla="*/ 9656 w 10680562"/>
              <a:gd name="connsiteY126" fmla="*/ 416044 h 1605023"/>
              <a:gd name="connsiteX127" fmla="*/ 179196 w 10680562"/>
              <a:gd name="connsiteY127" fmla="*/ 423071 h 1605023"/>
              <a:gd name="connsiteX128" fmla="*/ 250912 w 10680562"/>
              <a:gd name="connsiteY128" fmla="*/ 408617 h 1605023"/>
              <a:gd name="connsiteX129" fmla="*/ 291375 w 10680562"/>
              <a:gd name="connsiteY129" fmla="*/ 403710 h 1605023"/>
              <a:gd name="connsiteX130" fmla="*/ 320542 w 10680562"/>
              <a:gd name="connsiteY130" fmla="*/ 396592 h 1605023"/>
              <a:gd name="connsiteX131" fmla="*/ 522426 w 10680562"/>
              <a:gd name="connsiteY131" fmla="*/ 407158 h 1605023"/>
              <a:gd name="connsiteX132" fmla="*/ 549068 w 10680562"/>
              <a:gd name="connsiteY132" fmla="*/ 407418 h 1605023"/>
              <a:gd name="connsiteX133" fmla="*/ 571100 w 10680562"/>
              <a:gd name="connsiteY133" fmla="*/ 400562 h 1605023"/>
              <a:gd name="connsiteX134" fmla="*/ 575457 w 10680562"/>
              <a:gd name="connsiteY134" fmla="*/ 392801 h 1605023"/>
              <a:gd name="connsiteX135" fmla="*/ 589968 w 10680562"/>
              <a:gd name="connsiteY135" fmla="*/ 391807 h 1605023"/>
              <a:gd name="connsiteX136" fmla="*/ 593649 w 10680562"/>
              <a:gd name="connsiteY136" fmla="*/ 390062 h 1605023"/>
              <a:gd name="connsiteX137" fmla="*/ 614928 w 10680562"/>
              <a:gd name="connsiteY137" fmla="*/ 381544 h 1605023"/>
              <a:gd name="connsiteX138" fmla="*/ 722580 w 10680562"/>
              <a:gd name="connsiteY138" fmla="*/ 392722 h 1605023"/>
              <a:gd name="connsiteX139" fmla="*/ 946884 w 10680562"/>
              <a:gd name="connsiteY139" fmla="*/ 411854 h 1605023"/>
              <a:gd name="connsiteX140" fmla="*/ 1210905 w 10680562"/>
              <a:gd name="connsiteY140" fmla="*/ 432414 h 1605023"/>
              <a:gd name="connsiteX141" fmla="*/ 1377854 w 10680562"/>
              <a:gd name="connsiteY141" fmla="*/ 429745 h 1605023"/>
              <a:gd name="connsiteX142" fmla="*/ 1391004 w 10680562"/>
              <a:gd name="connsiteY142" fmla="*/ 441307 h 1605023"/>
              <a:gd name="connsiteX143" fmla="*/ 1406953 w 10680562"/>
              <a:gd name="connsiteY143" fmla="*/ 447889 h 1605023"/>
              <a:gd name="connsiteX144" fmla="*/ 1409246 w 10680562"/>
              <a:gd name="connsiteY144" fmla="*/ 446765 h 1605023"/>
              <a:gd name="connsiteX145" fmla="*/ 1428800 w 10680562"/>
              <a:gd name="connsiteY145" fmla="*/ 448677 h 1605023"/>
              <a:gd name="connsiteX146" fmla="*/ 1432402 w 10680562"/>
              <a:gd name="connsiteY146" fmla="*/ 452956 h 1605023"/>
              <a:gd name="connsiteX147" fmla="*/ 1606578 w 10680562"/>
              <a:gd name="connsiteY147" fmla="*/ 430870 h 1605023"/>
              <a:gd name="connsiteX148" fmla="*/ 1647476 w 10680562"/>
              <a:gd name="connsiteY148" fmla="*/ 438687 h 1605023"/>
              <a:gd name="connsiteX149" fmla="*/ 1655866 w 10680562"/>
              <a:gd name="connsiteY149" fmla="*/ 439472 h 1605023"/>
              <a:gd name="connsiteX150" fmla="*/ 1656096 w 10680562"/>
              <a:gd name="connsiteY150" fmla="*/ 439162 h 1605023"/>
              <a:gd name="connsiteX151" fmla="*/ 1670708 w 10680562"/>
              <a:gd name="connsiteY151" fmla="*/ 412530 h 1605023"/>
              <a:gd name="connsiteX152" fmla="*/ 1737953 w 10680562"/>
              <a:gd name="connsiteY152" fmla="*/ 399496 h 1605023"/>
              <a:gd name="connsiteX153" fmla="*/ 1848192 w 10680562"/>
              <a:gd name="connsiteY153" fmla="*/ 376032 h 1605023"/>
              <a:gd name="connsiteX154" fmla="*/ 1954077 w 10680562"/>
              <a:gd name="connsiteY154" fmla="*/ 352621 h 1605023"/>
              <a:gd name="connsiteX155" fmla="*/ 1993047 w 10680562"/>
              <a:gd name="connsiteY155" fmla="*/ 346068 h 1605023"/>
              <a:gd name="connsiteX156" fmla="*/ 2059719 w 10680562"/>
              <a:gd name="connsiteY156" fmla="*/ 325903 h 1605023"/>
              <a:gd name="connsiteX157" fmla="*/ 2088528 w 10680562"/>
              <a:gd name="connsiteY157" fmla="*/ 311409 h 1605023"/>
              <a:gd name="connsiteX158" fmla="*/ 2090087 w 10680562"/>
              <a:gd name="connsiteY158" fmla="*/ 311676 h 1605023"/>
              <a:gd name="connsiteX159" fmla="*/ 2091700 w 10680562"/>
              <a:gd name="connsiteY159" fmla="*/ 307455 h 1605023"/>
              <a:gd name="connsiteX160" fmla="*/ 2096989 w 10680562"/>
              <a:gd name="connsiteY160" fmla="*/ 304649 h 1605023"/>
              <a:gd name="connsiteX161" fmla="*/ 2113325 w 10680562"/>
              <a:gd name="connsiteY161" fmla="*/ 302764 h 1605023"/>
              <a:gd name="connsiteX162" fmla="*/ 2119780 w 10680562"/>
              <a:gd name="connsiteY162" fmla="*/ 303007 h 1605023"/>
              <a:gd name="connsiteX163" fmla="*/ 2128562 w 10680562"/>
              <a:gd name="connsiteY163" fmla="*/ 301336 h 1605023"/>
              <a:gd name="connsiteX164" fmla="*/ 2128679 w 10680562"/>
              <a:gd name="connsiteY164" fmla="*/ 300991 h 1605023"/>
              <a:gd name="connsiteX165" fmla="*/ 2179558 w 10680562"/>
              <a:gd name="connsiteY165" fmla="*/ 299095 h 1605023"/>
              <a:gd name="connsiteX166" fmla="*/ 2223277 w 10680562"/>
              <a:gd name="connsiteY166" fmla="*/ 260239 h 1605023"/>
              <a:gd name="connsiteX167" fmla="*/ 2243644 w 10680562"/>
              <a:gd name="connsiteY167" fmla="*/ 251110 h 1605023"/>
              <a:gd name="connsiteX168" fmla="*/ 2253986 w 10680562"/>
              <a:gd name="connsiteY168" fmla="*/ 244616 h 1605023"/>
              <a:gd name="connsiteX169" fmla="*/ 2254285 w 10680562"/>
              <a:gd name="connsiteY169" fmla="*/ 243167 h 1605023"/>
              <a:gd name="connsiteX170" fmla="*/ 2295037 w 10680562"/>
              <a:gd name="connsiteY170" fmla="*/ 242433 h 1605023"/>
              <a:gd name="connsiteX171" fmla="*/ 2299648 w 10680562"/>
              <a:gd name="connsiteY171" fmla="*/ 239896 h 1605023"/>
              <a:gd name="connsiteX172" fmla="*/ 2327237 w 10680562"/>
              <a:gd name="connsiteY172" fmla="*/ 242539 h 1605023"/>
              <a:gd name="connsiteX173" fmla="*/ 2340943 w 10680562"/>
              <a:gd name="connsiteY173" fmla="*/ 242239 h 1605023"/>
              <a:gd name="connsiteX174" fmla="*/ 2345943 w 10680562"/>
              <a:gd name="connsiteY174" fmla="*/ 245589 h 1605023"/>
              <a:gd name="connsiteX175" fmla="*/ 2365602 w 10680562"/>
              <a:gd name="connsiteY175" fmla="*/ 243403 h 1605023"/>
              <a:gd name="connsiteX176" fmla="*/ 2367433 w 10680562"/>
              <a:gd name="connsiteY176" fmla="*/ 241858 h 1605023"/>
              <a:gd name="connsiteX177" fmla="*/ 2385231 w 10680562"/>
              <a:gd name="connsiteY177" fmla="*/ 244873 h 1605023"/>
              <a:gd name="connsiteX178" fmla="*/ 2402059 w 10680562"/>
              <a:gd name="connsiteY178" fmla="*/ 253223 h 1605023"/>
              <a:gd name="connsiteX179" fmla="*/ 2719020 w 10680562"/>
              <a:gd name="connsiteY179" fmla="*/ 235271 h 1605023"/>
              <a:gd name="connsiteX180" fmla="*/ 2877308 w 10680562"/>
              <a:gd name="connsiteY180" fmla="*/ 208630 h 1605023"/>
              <a:gd name="connsiteX181" fmla="*/ 3051375 w 10680562"/>
              <a:gd name="connsiteY181" fmla="*/ 154110 h 1605023"/>
              <a:gd name="connsiteX182" fmla="*/ 3104837 w 10680562"/>
              <a:gd name="connsiteY182" fmla="*/ 135199 h 1605023"/>
              <a:gd name="connsiteX183" fmla="*/ 3159836 w 10680562"/>
              <a:gd name="connsiteY183" fmla="*/ 142694 h 1605023"/>
              <a:gd name="connsiteX184" fmla="*/ 3177510 w 10680562"/>
              <a:gd name="connsiteY184" fmla="*/ 130186 h 1605023"/>
              <a:gd name="connsiteX185" fmla="*/ 3180470 w 10680562"/>
              <a:gd name="connsiteY185" fmla="*/ 127764 h 1605023"/>
              <a:gd name="connsiteX186" fmla="*/ 3194216 w 10680562"/>
              <a:gd name="connsiteY186" fmla="*/ 123837 h 1605023"/>
              <a:gd name="connsiteX187" fmla="*/ 3214710 w 10680562"/>
              <a:gd name="connsiteY187" fmla="*/ 104451 h 1605023"/>
              <a:gd name="connsiteX188" fmla="*/ 3240671 w 10680562"/>
              <a:gd name="connsiteY188" fmla="*/ 99232 h 1605023"/>
              <a:gd name="connsiteX189" fmla="*/ 3366544 w 10680562"/>
              <a:gd name="connsiteY189" fmla="*/ 82506 h 1605023"/>
              <a:gd name="connsiteX190" fmla="*/ 3440424 w 10680562"/>
              <a:gd name="connsiteY190" fmla="*/ 67891 h 1605023"/>
              <a:gd name="connsiteX191" fmla="*/ 3466248 w 10680562"/>
              <a:gd name="connsiteY191" fmla="*/ 55103 h 1605023"/>
              <a:gd name="connsiteX192" fmla="*/ 3503820 w 10680562"/>
              <a:gd name="connsiteY192" fmla="*/ 42110 h 1605023"/>
              <a:gd name="connsiteX193" fmla="*/ 3568389 w 10680562"/>
              <a:gd name="connsiteY193" fmla="*/ 13576 h 1605023"/>
              <a:gd name="connsiteX194" fmla="*/ 3604089 w 10680562"/>
              <a:gd name="connsiteY194" fmla="*/ 6980 h 1605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680562" h="1605023">
                <a:moveTo>
                  <a:pt x="3617689" y="0"/>
                </a:moveTo>
                <a:lnTo>
                  <a:pt x="3635901" y="7738"/>
                </a:lnTo>
                <a:cubicBezTo>
                  <a:pt x="3636815" y="-13593"/>
                  <a:pt x="3674070" y="21953"/>
                  <a:pt x="3690891" y="7049"/>
                </a:cubicBezTo>
                <a:cubicBezTo>
                  <a:pt x="3723615" y="8082"/>
                  <a:pt x="3780877" y="7675"/>
                  <a:pt x="3832247" y="13937"/>
                </a:cubicBezTo>
                <a:cubicBezTo>
                  <a:pt x="3878761" y="52737"/>
                  <a:pt x="3960967" y="15082"/>
                  <a:pt x="3999111" y="44624"/>
                </a:cubicBezTo>
                <a:cubicBezTo>
                  <a:pt x="4011661" y="48427"/>
                  <a:pt x="4023440" y="49464"/>
                  <a:pt x="4034676" y="48775"/>
                </a:cubicBezTo>
                <a:lnTo>
                  <a:pt x="4065394" y="42879"/>
                </a:lnTo>
                <a:lnTo>
                  <a:pt x="4072648" y="33262"/>
                </a:lnTo>
                <a:lnTo>
                  <a:pt x="4092232" y="34026"/>
                </a:lnTo>
                <a:lnTo>
                  <a:pt x="4097470" y="32252"/>
                </a:lnTo>
                <a:cubicBezTo>
                  <a:pt x="4107476" y="28819"/>
                  <a:pt x="4117405" y="25741"/>
                  <a:pt x="4127488" y="24056"/>
                </a:cubicBezTo>
                <a:cubicBezTo>
                  <a:pt x="4122379" y="69900"/>
                  <a:pt x="4212421" y="17287"/>
                  <a:pt x="4190803" y="55685"/>
                </a:cubicBezTo>
                <a:cubicBezTo>
                  <a:pt x="4245322" y="54405"/>
                  <a:pt x="4210442" y="91290"/>
                  <a:pt x="4269333" y="54186"/>
                </a:cubicBezTo>
                <a:cubicBezTo>
                  <a:pt x="4360007" y="84494"/>
                  <a:pt x="4405441" y="66275"/>
                  <a:pt x="4481486" y="116915"/>
                </a:cubicBezTo>
                <a:cubicBezTo>
                  <a:pt x="4469366" y="96298"/>
                  <a:pt x="4624978" y="141388"/>
                  <a:pt x="4651418" y="150071"/>
                </a:cubicBezTo>
                <a:lnTo>
                  <a:pt x="4863575" y="175458"/>
                </a:lnTo>
                <a:cubicBezTo>
                  <a:pt x="4867452" y="182323"/>
                  <a:pt x="5007365" y="209256"/>
                  <a:pt x="5013635" y="213928"/>
                </a:cubicBezTo>
                <a:lnTo>
                  <a:pt x="5203044" y="228946"/>
                </a:lnTo>
                <a:lnTo>
                  <a:pt x="5207070" y="235105"/>
                </a:lnTo>
                <a:lnTo>
                  <a:pt x="5224253" y="240320"/>
                </a:lnTo>
                <a:lnTo>
                  <a:pt x="5256736" y="254811"/>
                </a:lnTo>
                <a:lnTo>
                  <a:pt x="5264095" y="253567"/>
                </a:lnTo>
                <a:lnTo>
                  <a:pt x="5315084" y="269264"/>
                </a:lnTo>
                <a:lnTo>
                  <a:pt x="5316393" y="267603"/>
                </a:lnTo>
                <a:cubicBezTo>
                  <a:pt x="5320500" y="264235"/>
                  <a:pt x="5325719" y="262424"/>
                  <a:pt x="5333427" y="263823"/>
                </a:cubicBezTo>
                <a:cubicBezTo>
                  <a:pt x="5330520" y="234164"/>
                  <a:pt x="5341605" y="254143"/>
                  <a:pt x="5364589" y="260882"/>
                </a:cubicBezTo>
                <a:cubicBezTo>
                  <a:pt x="5365199" y="216323"/>
                  <a:pt x="5425089" y="252089"/>
                  <a:pt x="5443973" y="230866"/>
                </a:cubicBezTo>
                <a:cubicBezTo>
                  <a:pt x="5460840" y="236821"/>
                  <a:pt x="5478689" y="242307"/>
                  <a:pt x="5497201" y="247023"/>
                </a:cubicBezTo>
                <a:lnTo>
                  <a:pt x="5508269" y="249256"/>
                </a:lnTo>
                <a:lnTo>
                  <a:pt x="5508636" y="248880"/>
                </a:lnTo>
                <a:cubicBezTo>
                  <a:pt x="5511356" y="248469"/>
                  <a:pt x="5515116" y="248867"/>
                  <a:pt x="5520606" y="250400"/>
                </a:cubicBezTo>
                <a:lnTo>
                  <a:pt x="5528451" y="253330"/>
                </a:lnTo>
                <a:lnTo>
                  <a:pt x="5549923" y="257662"/>
                </a:lnTo>
                <a:lnTo>
                  <a:pt x="5558295" y="256364"/>
                </a:lnTo>
                <a:lnTo>
                  <a:pt x="5664799" y="278924"/>
                </a:lnTo>
                <a:lnTo>
                  <a:pt x="5796160" y="307979"/>
                </a:lnTo>
                <a:lnTo>
                  <a:pt x="5897647" y="339431"/>
                </a:lnTo>
                <a:cubicBezTo>
                  <a:pt x="5894921" y="322560"/>
                  <a:pt x="5962532" y="357207"/>
                  <a:pt x="5978838" y="367970"/>
                </a:cubicBezTo>
                <a:cubicBezTo>
                  <a:pt x="6035145" y="375765"/>
                  <a:pt x="6006578" y="380813"/>
                  <a:pt x="6050367" y="386341"/>
                </a:cubicBezTo>
                <a:cubicBezTo>
                  <a:pt x="6051161" y="391932"/>
                  <a:pt x="6137489" y="380709"/>
                  <a:pt x="6140609" y="385135"/>
                </a:cubicBezTo>
                <a:cubicBezTo>
                  <a:pt x="6205928" y="424013"/>
                  <a:pt x="6248816" y="452185"/>
                  <a:pt x="6302950" y="448183"/>
                </a:cubicBezTo>
                <a:lnTo>
                  <a:pt x="6308533" y="448551"/>
                </a:lnTo>
                <a:lnTo>
                  <a:pt x="6340278" y="468555"/>
                </a:lnTo>
                <a:lnTo>
                  <a:pt x="6341685" y="467587"/>
                </a:lnTo>
                <a:cubicBezTo>
                  <a:pt x="6345560" y="465876"/>
                  <a:pt x="6349786" y="465470"/>
                  <a:pt x="6354862" y="467794"/>
                </a:cubicBezTo>
                <a:cubicBezTo>
                  <a:pt x="6361260" y="446013"/>
                  <a:pt x="6363438" y="462250"/>
                  <a:pt x="6377840" y="471024"/>
                </a:cubicBezTo>
                <a:cubicBezTo>
                  <a:pt x="6390990" y="439154"/>
                  <a:pt x="6423334" y="475084"/>
                  <a:pt x="6442804" y="463091"/>
                </a:cubicBezTo>
                <a:cubicBezTo>
                  <a:pt x="6453090" y="470255"/>
                  <a:pt x="6464204" y="477252"/>
                  <a:pt x="6476009" y="483807"/>
                </a:cubicBezTo>
                <a:lnTo>
                  <a:pt x="6483237" y="487308"/>
                </a:lnTo>
                <a:lnTo>
                  <a:pt x="6483605" y="487102"/>
                </a:lnTo>
                <a:cubicBezTo>
                  <a:pt x="6485654" y="487272"/>
                  <a:pt x="6488212" y="488201"/>
                  <a:pt x="6491673" y="490243"/>
                </a:cubicBezTo>
                <a:lnTo>
                  <a:pt x="6496411" y="493689"/>
                </a:lnTo>
                <a:lnTo>
                  <a:pt x="6510429" y="500479"/>
                </a:lnTo>
                <a:lnTo>
                  <a:pt x="6516750" y="500983"/>
                </a:lnTo>
                <a:cubicBezTo>
                  <a:pt x="6541864" y="496675"/>
                  <a:pt x="6554866" y="452619"/>
                  <a:pt x="6580199" y="483318"/>
                </a:cubicBezTo>
                <a:cubicBezTo>
                  <a:pt x="6622601" y="489571"/>
                  <a:pt x="6654587" y="470617"/>
                  <a:pt x="6690237" y="493051"/>
                </a:cubicBezTo>
                <a:cubicBezTo>
                  <a:pt x="6729957" y="498806"/>
                  <a:pt x="6766252" y="494451"/>
                  <a:pt x="6798356" y="506748"/>
                </a:cubicBezTo>
                <a:cubicBezTo>
                  <a:pt x="6813529" y="501270"/>
                  <a:pt x="6826992" y="500232"/>
                  <a:pt x="6837102" y="513677"/>
                </a:cubicBezTo>
                <a:cubicBezTo>
                  <a:pt x="6874837" y="515764"/>
                  <a:pt x="6887115" y="500833"/>
                  <a:pt x="6907934" y="517339"/>
                </a:cubicBezTo>
                <a:cubicBezTo>
                  <a:pt x="6934086" y="494196"/>
                  <a:pt x="6933260" y="504492"/>
                  <a:pt x="6941474" y="513632"/>
                </a:cubicBezTo>
                <a:lnTo>
                  <a:pt x="6942754" y="514394"/>
                </a:lnTo>
                <a:lnTo>
                  <a:pt x="6946363" y="511066"/>
                </a:lnTo>
                <a:lnTo>
                  <a:pt x="6952592" y="510252"/>
                </a:lnTo>
                <a:lnTo>
                  <a:pt x="6968398" y="513946"/>
                </a:lnTo>
                <a:lnTo>
                  <a:pt x="6974142" y="516310"/>
                </a:lnTo>
                <a:cubicBezTo>
                  <a:pt x="6978173" y="517574"/>
                  <a:pt x="6980948" y="517948"/>
                  <a:pt x="6982971" y="517694"/>
                </a:cubicBezTo>
                <a:lnTo>
                  <a:pt x="6983252" y="517416"/>
                </a:lnTo>
                <a:lnTo>
                  <a:pt x="6991400" y="519321"/>
                </a:lnTo>
                <a:cubicBezTo>
                  <a:pt x="7005004" y="523242"/>
                  <a:pt x="7018100" y="527732"/>
                  <a:pt x="7030460" y="532556"/>
                </a:cubicBezTo>
                <a:cubicBezTo>
                  <a:pt x="7044917" y="516932"/>
                  <a:pt x="7088472" y="545083"/>
                  <a:pt x="7089916" y="511503"/>
                </a:cubicBezTo>
                <a:cubicBezTo>
                  <a:pt x="7106785" y="517039"/>
                  <a:pt x="7114554" y="532321"/>
                  <a:pt x="7113059" y="509904"/>
                </a:cubicBezTo>
                <a:cubicBezTo>
                  <a:pt x="7118735" y="511110"/>
                  <a:pt x="7122641" y="509850"/>
                  <a:pt x="7125755" y="507393"/>
                </a:cubicBezTo>
                <a:lnTo>
                  <a:pt x="7126765" y="506166"/>
                </a:lnTo>
                <a:lnTo>
                  <a:pt x="7164175" y="519011"/>
                </a:lnTo>
                <a:lnTo>
                  <a:pt x="7169654" y="518219"/>
                </a:lnTo>
                <a:lnTo>
                  <a:pt x="7193386" y="529788"/>
                </a:lnTo>
                <a:lnTo>
                  <a:pt x="7205997" y="534060"/>
                </a:lnTo>
                <a:lnTo>
                  <a:pt x="7208842" y="538783"/>
                </a:lnTo>
                <a:cubicBezTo>
                  <a:pt x="7212314" y="541931"/>
                  <a:pt x="7217803" y="543928"/>
                  <a:pt x="7227817" y="543304"/>
                </a:cubicBezTo>
                <a:lnTo>
                  <a:pt x="7230267" y="542497"/>
                </a:lnTo>
                <a:lnTo>
                  <a:pt x="7244913" y="551160"/>
                </a:lnTo>
                <a:cubicBezTo>
                  <a:pt x="7249453" y="554807"/>
                  <a:pt x="7253253" y="559130"/>
                  <a:pt x="7255970" y="564383"/>
                </a:cubicBezTo>
                <a:cubicBezTo>
                  <a:pt x="7315146" y="548103"/>
                  <a:pt x="7361553" y="579076"/>
                  <a:pt x="7421156" y="584155"/>
                </a:cubicBezTo>
                <a:cubicBezTo>
                  <a:pt x="7465612" y="613750"/>
                  <a:pt x="7546249" y="613142"/>
                  <a:pt x="7553166" y="653085"/>
                </a:cubicBezTo>
                <a:cubicBezTo>
                  <a:pt x="7562552" y="609214"/>
                  <a:pt x="7673998" y="724531"/>
                  <a:pt x="7643092" y="662482"/>
                </a:cubicBezTo>
                <a:lnTo>
                  <a:pt x="7896429" y="689054"/>
                </a:lnTo>
                <a:cubicBezTo>
                  <a:pt x="7940867" y="662251"/>
                  <a:pt x="7914217" y="689365"/>
                  <a:pt x="7954620" y="689481"/>
                </a:cubicBezTo>
                <a:cubicBezTo>
                  <a:pt x="7937756" y="718000"/>
                  <a:pt x="8005608" y="680123"/>
                  <a:pt x="8000803" y="714583"/>
                </a:cubicBezTo>
                <a:cubicBezTo>
                  <a:pt x="8008309" y="713512"/>
                  <a:pt x="8015731" y="711389"/>
                  <a:pt x="8023216" y="709000"/>
                </a:cubicBezTo>
                <a:lnTo>
                  <a:pt x="8027136" y="707765"/>
                </a:lnTo>
                <a:lnTo>
                  <a:pt x="8041622" y="708731"/>
                </a:lnTo>
                <a:lnTo>
                  <a:pt x="8047209" y="701624"/>
                </a:lnTo>
                <a:lnTo>
                  <a:pt x="8070088" y="697789"/>
                </a:lnTo>
                <a:cubicBezTo>
                  <a:pt x="8078424" y="697492"/>
                  <a:pt x="8087123" y="698508"/>
                  <a:pt x="8096332" y="701624"/>
                </a:cubicBezTo>
                <a:cubicBezTo>
                  <a:pt x="8123926" y="724651"/>
                  <a:pt x="8185640" y="697894"/>
                  <a:pt x="8219225" y="728069"/>
                </a:cubicBezTo>
                <a:cubicBezTo>
                  <a:pt x="8232644" y="736562"/>
                  <a:pt x="8280723" y="746936"/>
                  <a:pt x="8293793" y="739200"/>
                </a:cubicBezTo>
                <a:cubicBezTo>
                  <a:pt x="8304636" y="739365"/>
                  <a:pt x="8314843" y="745516"/>
                  <a:pt x="8323753" y="736063"/>
                </a:cubicBezTo>
                <a:cubicBezTo>
                  <a:pt x="8336542" y="725164"/>
                  <a:pt x="8363344" y="752699"/>
                  <a:pt x="8364496" y="736635"/>
                </a:cubicBezTo>
                <a:cubicBezTo>
                  <a:pt x="8383724" y="755702"/>
                  <a:pt x="8414211" y="733717"/>
                  <a:pt x="8437662" y="731942"/>
                </a:cubicBezTo>
                <a:cubicBezTo>
                  <a:pt x="8451685" y="749699"/>
                  <a:pt x="8487061" y="728469"/>
                  <a:pt x="8533764" y="735554"/>
                </a:cubicBezTo>
                <a:cubicBezTo>
                  <a:pt x="8548878" y="755832"/>
                  <a:pt x="8565301" y="740114"/>
                  <a:pt x="8596769" y="769632"/>
                </a:cubicBezTo>
                <a:cubicBezTo>
                  <a:pt x="8598880" y="767829"/>
                  <a:pt x="8601326" y="766261"/>
                  <a:pt x="8604035" y="764982"/>
                </a:cubicBezTo>
                <a:cubicBezTo>
                  <a:pt x="8619777" y="757551"/>
                  <a:pt x="8640772" y="761213"/>
                  <a:pt x="8650929" y="773164"/>
                </a:cubicBezTo>
                <a:cubicBezTo>
                  <a:pt x="8702615" y="814545"/>
                  <a:pt x="8757170" y="823762"/>
                  <a:pt x="8806497" y="839707"/>
                </a:cubicBezTo>
                <a:cubicBezTo>
                  <a:pt x="8863157" y="854381"/>
                  <a:pt x="8833749" y="812347"/>
                  <a:pt x="8898377" y="854651"/>
                </a:cubicBezTo>
                <a:cubicBezTo>
                  <a:pt x="8909161" y="844048"/>
                  <a:pt x="8918437" y="845186"/>
                  <a:pt x="8932389" y="853846"/>
                </a:cubicBezTo>
                <a:cubicBezTo>
                  <a:pt x="8960146" y="860074"/>
                  <a:pt x="8965550" y="829338"/>
                  <a:pt x="8989288" y="852877"/>
                </a:cubicBezTo>
                <a:cubicBezTo>
                  <a:pt x="8988278" y="835633"/>
                  <a:pt x="9043995" y="856467"/>
                  <a:pt x="9035275" y="837110"/>
                </a:cubicBezTo>
                <a:cubicBezTo>
                  <a:pt x="9060165" y="838647"/>
                  <a:pt x="9108456" y="858499"/>
                  <a:pt x="9138626" y="862106"/>
                </a:cubicBezTo>
                <a:cubicBezTo>
                  <a:pt x="9165080" y="876547"/>
                  <a:pt x="9174888" y="860404"/>
                  <a:pt x="9216298" y="858754"/>
                </a:cubicBezTo>
                <a:cubicBezTo>
                  <a:pt x="9230418" y="871192"/>
                  <a:pt x="9244774" y="868822"/>
                  <a:pt x="9259941" y="861843"/>
                </a:cubicBezTo>
                <a:cubicBezTo>
                  <a:pt x="9297647" y="870955"/>
                  <a:pt x="9335980" y="863006"/>
                  <a:pt x="9380407" y="864825"/>
                </a:cubicBezTo>
                <a:cubicBezTo>
                  <a:pt x="9424338" y="883720"/>
                  <a:pt x="9443322" y="899138"/>
                  <a:pt x="9490772" y="901190"/>
                </a:cubicBezTo>
                <a:cubicBezTo>
                  <a:pt x="9530410" y="933396"/>
                  <a:pt x="9546422" y="928548"/>
                  <a:pt x="9584982" y="935980"/>
                </a:cubicBezTo>
                <a:cubicBezTo>
                  <a:pt x="9629819" y="954269"/>
                  <a:pt x="9718219" y="986435"/>
                  <a:pt x="9759797" y="1010923"/>
                </a:cubicBezTo>
                <a:cubicBezTo>
                  <a:pt x="9801376" y="1035410"/>
                  <a:pt x="9804503" y="1066293"/>
                  <a:pt x="9834455" y="1082908"/>
                </a:cubicBezTo>
                <a:cubicBezTo>
                  <a:pt x="9864406" y="1099522"/>
                  <a:pt x="9891608" y="1087791"/>
                  <a:pt x="9939504" y="1110614"/>
                </a:cubicBezTo>
                <a:cubicBezTo>
                  <a:pt x="9978150" y="1098522"/>
                  <a:pt x="10034187" y="1166580"/>
                  <a:pt x="10077001" y="1160906"/>
                </a:cubicBezTo>
                <a:cubicBezTo>
                  <a:pt x="10084861" y="1190721"/>
                  <a:pt x="10164307" y="1234884"/>
                  <a:pt x="10178431" y="1244920"/>
                </a:cubicBezTo>
                <a:cubicBezTo>
                  <a:pt x="10210316" y="1215779"/>
                  <a:pt x="10222273" y="1306394"/>
                  <a:pt x="10248658" y="1309335"/>
                </a:cubicBezTo>
                <a:lnTo>
                  <a:pt x="10414709" y="1388645"/>
                </a:lnTo>
                <a:cubicBezTo>
                  <a:pt x="10473963" y="1440373"/>
                  <a:pt x="10538857" y="1454568"/>
                  <a:pt x="10592469" y="1543828"/>
                </a:cubicBezTo>
                <a:cubicBezTo>
                  <a:pt x="10651538" y="1531501"/>
                  <a:pt x="10660082" y="1567462"/>
                  <a:pt x="10674941" y="1597388"/>
                </a:cubicBezTo>
                <a:lnTo>
                  <a:pt x="10680562" y="1605023"/>
                </a:lnTo>
                <a:lnTo>
                  <a:pt x="0" y="1605023"/>
                </a:lnTo>
                <a:lnTo>
                  <a:pt x="0" y="415048"/>
                </a:lnTo>
                <a:lnTo>
                  <a:pt x="9656" y="416044"/>
                </a:lnTo>
                <a:cubicBezTo>
                  <a:pt x="66794" y="420549"/>
                  <a:pt x="142962" y="423374"/>
                  <a:pt x="179196" y="423071"/>
                </a:cubicBezTo>
                <a:cubicBezTo>
                  <a:pt x="202136" y="418172"/>
                  <a:pt x="228694" y="392385"/>
                  <a:pt x="250912" y="408617"/>
                </a:cubicBezTo>
                <a:cubicBezTo>
                  <a:pt x="249389" y="392611"/>
                  <a:pt x="280512" y="416185"/>
                  <a:pt x="291375" y="403710"/>
                </a:cubicBezTo>
                <a:cubicBezTo>
                  <a:pt x="298635" y="393187"/>
                  <a:pt x="309770" y="397885"/>
                  <a:pt x="320542" y="396592"/>
                </a:cubicBezTo>
                <a:cubicBezTo>
                  <a:pt x="359051" y="397166"/>
                  <a:pt x="484339" y="405354"/>
                  <a:pt x="522426" y="407158"/>
                </a:cubicBezTo>
                <a:cubicBezTo>
                  <a:pt x="532069" y="408997"/>
                  <a:pt x="540856" y="408831"/>
                  <a:pt x="549068" y="407418"/>
                </a:cubicBezTo>
                <a:lnTo>
                  <a:pt x="571100" y="400562"/>
                </a:lnTo>
                <a:lnTo>
                  <a:pt x="575457" y="392801"/>
                </a:lnTo>
                <a:lnTo>
                  <a:pt x="589968" y="391807"/>
                </a:lnTo>
                <a:lnTo>
                  <a:pt x="593649" y="390062"/>
                </a:lnTo>
                <a:cubicBezTo>
                  <a:pt x="600667" y="386700"/>
                  <a:pt x="607669" y="383607"/>
                  <a:pt x="614928" y="381544"/>
                </a:cubicBezTo>
                <a:cubicBezTo>
                  <a:pt x="636416" y="381988"/>
                  <a:pt x="667253" y="387671"/>
                  <a:pt x="722580" y="392722"/>
                </a:cubicBezTo>
                <a:cubicBezTo>
                  <a:pt x="792539" y="408114"/>
                  <a:pt x="885615" y="380106"/>
                  <a:pt x="946884" y="411854"/>
                </a:cubicBezTo>
                <a:cubicBezTo>
                  <a:pt x="1028270" y="418469"/>
                  <a:pt x="1139077" y="429433"/>
                  <a:pt x="1210905" y="432414"/>
                </a:cubicBezTo>
                <a:cubicBezTo>
                  <a:pt x="1270803" y="429423"/>
                  <a:pt x="1321921" y="453757"/>
                  <a:pt x="1377854" y="429745"/>
                </a:cubicBezTo>
                <a:cubicBezTo>
                  <a:pt x="1381419" y="434564"/>
                  <a:pt x="1385901" y="438319"/>
                  <a:pt x="1391004" y="441307"/>
                </a:cubicBezTo>
                <a:lnTo>
                  <a:pt x="1406953" y="447889"/>
                </a:lnTo>
                <a:lnTo>
                  <a:pt x="1409246" y="446765"/>
                </a:lnTo>
                <a:cubicBezTo>
                  <a:pt x="1419066" y="444804"/>
                  <a:pt x="1424836" y="446037"/>
                  <a:pt x="1428800" y="448677"/>
                </a:cubicBezTo>
                <a:lnTo>
                  <a:pt x="1432402" y="452956"/>
                </a:lnTo>
                <a:lnTo>
                  <a:pt x="1606578" y="430870"/>
                </a:lnTo>
                <a:cubicBezTo>
                  <a:pt x="1619625" y="433971"/>
                  <a:pt x="1633347" y="436643"/>
                  <a:pt x="1647476" y="438687"/>
                </a:cubicBezTo>
                <a:lnTo>
                  <a:pt x="1655866" y="439472"/>
                </a:lnTo>
                <a:lnTo>
                  <a:pt x="1656096" y="439162"/>
                </a:lnTo>
                <a:cubicBezTo>
                  <a:pt x="1658061" y="438636"/>
                  <a:pt x="1666503" y="411823"/>
                  <a:pt x="1670708" y="412530"/>
                </a:cubicBezTo>
                <a:lnTo>
                  <a:pt x="1737953" y="399496"/>
                </a:lnTo>
                <a:lnTo>
                  <a:pt x="1848192" y="376032"/>
                </a:lnTo>
                <a:cubicBezTo>
                  <a:pt x="1887458" y="368088"/>
                  <a:pt x="1918458" y="352092"/>
                  <a:pt x="1954077" y="352621"/>
                </a:cubicBezTo>
                <a:cubicBezTo>
                  <a:pt x="1965180" y="342609"/>
                  <a:pt x="1976973" y="337201"/>
                  <a:pt x="1993047" y="346068"/>
                </a:cubicBezTo>
                <a:cubicBezTo>
                  <a:pt x="2028636" y="335449"/>
                  <a:pt x="2032293" y="317806"/>
                  <a:pt x="2059719" y="325903"/>
                </a:cubicBezTo>
                <a:cubicBezTo>
                  <a:pt x="2071905" y="296194"/>
                  <a:pt x="2076373" y="305826"/>
                  <a:pt x="2088528" y="311409"/>
                </a:cubicBezTo>
                <a:lnTo>
                  <a:pt x="2090087" y="311676"/>
                </a:lnTo>
                <a:lnTo>
                  <a:pt x="2091700" y="307455"/>
                </a:lnTo>
                <a:lnTo>
                  <a:pt x="2096989" y="304649"/>
                </a:lnTo>
                <a:lnTo>
                  <a:pt x="2113325" y="302764"/>
                </a:lnTo>
                <a:lnTo>
                  <a:pt x="2119780" y="303007"/>
                </a:lnTo>
                <a:cubicBezTo>
                  <a:pt x="2124111" y="302819"/>
                  <a:pt x="2126840" y="302239"/>
                  <a:pt x="2128562" y="301336"/>
                </a:cubicBezTo>
                <a:cubicBezTo>
                  <a:pt x="2128600" y="301221"/>
                  <a:pt x="2128640" y="301107"/>
                  <a:pt x="2128679" y="300991"/>
                </a:cubicBezTo>
                <a:lnTo>
                  <a:pt x="2179558" y="299095"/>
                </a:lnTo>
                <a:cubicBezTo>
                  <a:pt x="2184857" y="280099"/>
                  <a:pt x="2238998" y="291238"/>
                  <a:pt x="2223277" y="260239"/>
                </a:cubicBezTo>
                <a:cubicBezTo>
                  <a:pt x="2241523" y="259676"/>
                  <a:pt x="2256386" y="270988"/>
                  <a:pt x="2243644" y="251110"/>
                </a:cubicBezTo>
                <a:cubicBezTo>
                  <a:pt x="2249448" y="250324"/>
                  <a:pt x="2252382" y="247882"/>
                  <a:pt x="2253986" y="244616"/>
                </a:cubicBezTo>
                <a:lnTo>
                  <a:pt x="2254285" y="243167"/>
                </a:lnTo>
                <a:lnTo>
                  <a:pt x="2295037" y="242433"/>
                </a:lnTo>
                <a:lnTo>
                  <a:pt x="2299648" y="239896"/>
                </a:lnTo>
                <a:lnTo>
                  <a:pt x="2327237" y="242539"/>
                </a:lnTo>
                <a:lnTo>
                  <a:pt x="2340943" y="242239"/>
                </a:lnTo>
                <a:lnTo>
                  <a:pt x="2345943" y="245589"/>
                </a:lnTo>
                <a:cubicBezTo>
                  <a:pt x="2350718" y="247299"/>
                  <a:pt x="2356754" y="247292"/>
                  <a:pt x="2365602" y="243403"/>
                </a:cubicBezTo>
                <a:lnTo>
                  <a:pt x="2367433" y="241858"/>
                </a:lnTo>
                <a:lnTo>
                  <a:pt x="2385231" y="244873"/>
                </a:lnTo>
                <a:cubicBezTo>
                  <a:pt x="2391237" y="246682"/>
                  <a:pt x="2396907" y="249351"/>
                  <a:pt x="2402059" y="253223"/>
                </a:cubicBezTo>
                <a:cubicBezTo>
                  <a:pt x="2457690" y="251623"/>
                  <a:pt x="2639813" y="242704"/>
                  <a:pt x="2719020" y="235271"/>
                </a:cubicBezTo>
                <a:cubicBezTo>
                  <a:pt x="2762954" y="229515"/>
                  <a:pt x="2821915" y="222156"/>
                  <a:pt x="2877308" y="208630"/>
                </a:cubicBezTo>
                <a:cubicBezTo>
                  <a:pt x="2947949" y="226393"/>
                  <a:pt x="2978035" y="153757"/>
                  <a:pt x="3051375" y="154110"/>
                </a:cubicBezTo>
                <a:cubicBezTo>
                  <a:pt x="3078434" y="115011"/>
                  <a:pt x="3067807" y="148493"/>
                  <a:pt x="3104837" y="135199"/>
                </a:cubicBezTo>
                <a:cubicBezTo>
                  <a:pt x="3103880" y="166713"/>
                  <a:pt x="3146743" y="109780"/>
                  <a:pt x="3159836" y="142694"/>
                </a:cubicBezTo>
                <a:cubicBezTo>
                  <a:pt x="3166160" y="139232"/>
                  <a:pt x="3171875" y="134841"/>
                  <a:pt x="3177510" y="130186"/>
                </a:cubicBezTo>
                <a:lnTo>
                  <a:pt x="3180470" y="127764"/>
                </a:lnTo>
                <a:lnTo>
                  <a:pt x="3194216" y="123837"/>
                </a:lnTo>
                <a:lnTo>
                  <a:pt x="3214710" y="104451"/>
                </a:lnTo>
                <a:cubicBezTo>
                  <a:pt x="3222186" y="101416"/>
                  <a:pt x="3230663" y="99454"/>
                  <a:pt x="3240671" y="99232"/>
                </a:cubicBezTo>
                <a:cubicBezTo>
                  <a:pt x="3277606" y="111009"/>
                  <a:pt x="3320498" y="66221"/>
                  <a:pt x="3366544" y="82506"/>
                </a:cubicBezTo>
                <a:cubicBezTo>
                  <a:pt x="3383134" y="85775"/>
                  <a:pt x="3432393" y="79256"/>
                  <a:pt x="3440424" y="67891"/>
                </a:cubicBezTo>
                <a:cubicBezTo>
                  <a:pt x="3450432" y="64444"/>
                  <a:pt x="3462892" y="66649"/>
                  <a:pt x="3466248" y="55103"/>
                </a:cubicBezTo>
                <a:cubicBezTo>
                  <a:pt x="3472418" y="40954"/>
                  <a:pt x="3510917" y="57092"/>
                  <a:pt x="3503820" y="42110"/>
                </a:cubicBezTo>
                <a:lnTo>
                  <a:pt x="3568389" y="13576"/>
                </a:lnTo>
                <a:cubicBezTo>
                  <a:pt x="3579310" y="19318"/>
                  <a:pt x="3590168" y="14433"/>
                  <a:pt x="3604089" y="6980"/>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hthoek 4">
            <a:extLst>
              <a:ext uri="{FF2B5EF4-FFF2-40B4-BE49-F238E27FC236}">
                <a16:creationId xmlns:a16="http://schemas.microsoft.com/office/drawing/2014/main" id="{08149C3D-09F0-03BE-3E22-09DD1CDC0255}"/>
              </a:ext>
            </a:extLst>
          </p:cNvPr>
          <p:cNvSpPr/>
          <p:nvPr/>
        </p:nvSpPr>
        <p:spPr>
          <a:xfrm>
            <a:off x="9750392" y="2228834"/>
            <a:ext cx="1626669" cy="132288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6" name="Online Media 5" title="clip 4 kp congre">
            <a:hlinkClick r:id="" action="ppaction://media"/>
            <a:extLst>
              <a:ext uri="{FF2B5EF4-FFF2-40B4-BE49-F238E27FC236}">
                <a16:creationId xmlns:a16="http://schemas.microsoft.com/office/drawing/2014/main" id="{AB640D35-B15F-ECDA-2B7A-FAC5AFFC1F91}"/>
              </a:ext>
            </a:extLst>
          </p:cNvPr>
          <p:cNvPicPr>
            <a:picLocks noGrp="1" noRot="1" noChangeAspect="1"/>
          </p:cNvPicPr>
          <p:nvPr>
            <p:ph idx="1"/>
            <a:videoFile r:link="rId1"/>
          </p:nvPr>
        </p:nvPicPr>
        <p:blipFill>
          <a:blip r:embed="rId4"/>
          <a:stretch>
            <a:fillRect/>
          </a:stretch>
        </p:blipFill>
        <p:spPr>
          <a:xfrm>
            <a:off x="315612" y="234106"/>
            <a:ext cx="11038329" cy="6261160"/>
          </a:xfrm>
        </p:spPr>
      </p:pic>
    </p:spTree>
    <p:extLst>
      <p:ext uri="{BB962C8B-B14F-4D97-AF65-F5344CB8AC3E}">
        <p14:creationId xmlns:p14="http://schemas.microsoft.com/office/powerpoint/2010/main" val="12394959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7" name="Rectangle 66">
            <a:extLst>
              <a:ext uri="{FF2B5EF4-FFF2-40B4-BE49-F238E27FC236}">
                <a16:creationId xmlns:a16="http://schemas.microsoft.com/office/drawing/2014/main" id="{61293230-B0F6-45B1-96D1-13D18E2429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Shape 68">
            <a:extLst>
              <a:ext uri="{FF2B5EF4-FFF2-40B4-BE49-F238E27FC236}">
                <a16:creationId xmlns:a16="http://schemas.microsoft.com/office/drawing/2014/main" id="{2B573B51-C170-49C0-A3D9-8D99730C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89924" y="2"/>
            <a:ext cx="7602076" cy="470844"/>
          </a:xfrm>
          <a:custGeom>
            <a:avLst/>
            <a:gdLst>
              <a:gd name="connsiteX0" fmla="*/ 9683888 w 9683888"/>
              <a:gd name="connsiteY0" fmla="*/ 0 h 743457"/>
              <a:gd name="connsiteX1" fmla="*/ 0 w 9683888"/>
              <a:gd name="connsiteY1" fmla="*/ 0 h 743457"/>
              <a:gd name="connsiteX2" fmla="*/ 0 w 9683888"/>
              <a:gd name="connsiteY2" fmla="*/ 365878 h 743457"/>
              <a:gd name="connsiteX3" fmla="*/ 11844 w 9683888"/>
              <a:gd name="connsiteY3" fmla="*/ 367909 h 743457"/>
              <a:gd name="connsiteX4" fmla="*/ 106208 w 9683888"/>
              <a:gd name="connsiteY4" fmla="*/ 385974 h 743457"/>
              <a:gd name="connsiteX5" fmla="*/ 183667 w 9683888"/>
              <a:gd name="connsiteY5" fmla="*/ 399162 h 743457"/>
              <a:gd name="connsiteX6" fmla="*/ 292430 w 9683888"/>
              <a:gd name="connsiteY6" fmla="*/ 390408 h 743457"/>
              <a:gd name="connsiteX7" fmla="*/ 386942 w 9683888"/>
              <a:gd name="connsiteY7" fmla="*/ 395582 h 743457"/>
              <a:gd name="connsiteX8" fmla="*/ 485751 w 9683888"/>
              <a:gd name="connsiteY8" fmla="*/ 408404 h 743457"/>
              <a:gd name="connsiteX9" fmla="*/ 604107 w 9683888"/>
              <a:gd name="connsiteY9" fmla="*/ 418647 h 743457"/>
              <a:gd name="connsiteX10" fmla="*/ 694081 w 9683888"/>
              <a:gd name="connsiteY10" fmla="*/ 449524 h 743457"/>
              <a:gd name="connsiteX11" fmla="*/ 762452 w 9683888"/>
              <a:gd name="connsiteY11" fmla="*/ 456090 h 743457"/>
              <a:gd name="connsiteX12" fmla="*/ 987872 w 9683888"/>
              <a:gd name="connsiteY12" fmla="*/ 481862 h 743457"/>
              <a:gd name="connsiteX13" fmla="*/ 1077163 w 9683888"/>
              <a:gd name="connsiteY13" fmla="*/ 524467 h 743457"/>
              <a:gd name="connsiteX14" fmla="*/ 1258716 w 9683888"/>
              <a:gd name="connsiteY14" fmla="*/ 587975 h 743457"/>
              <a:gd name="connsiteX15" fmla="*/ 1298056 w 9683888"/>
              <a:gd name="connsiteY15" fmla="*/ 595413 h 743457"/>
              <a:gd name="connsiteX16" fmla="*/ 1327017 w 9683888"/>
              <a:gd name="connsiteY16" fmla="*/ 617412 h 743457"/>
              <a:gd name="connsiteX17" fmla="*/ 1347909 w 9683888"/>
              <a:gd name="connsiteY17" fmla="*/ 620209 h 743457"/>
              <a:gd name="connsiteX18" fmla="*/ 1421792 w 9683888"/>
              <a:gd name="connsiteY18" fmla="*/ 626139 h 743457"/>
              <a:gd name="connsiteX19" fmla="*/ 1519789 w 9683888"/>
              <a:gd name="connsiteY19" fmla="*/ 645011 h 743457"/>
              <a:gd name="connsiteX20" fmla="*/ 1620886 w 9683888"/>
              <a:gd name="connsiteY20" fmla="*/ 687715 h 743457"/>
              <a:gd name="connsiteX21" fmla="*/ 1676745 w 9683888"/>
              <a:gd name="connsiteY21" fmla="*/ 690130 h 743457"/>
              <a:gd name="connsiteX22" fmla="*/ 1832228 w 9683888"/>
              <a:gd name="connsiteY22" fmla="*/ 690860 h 743457"/>
              <a:gd name="connsiteX23" fmla="*/ 1980464 w 9683888"/>
              <a:gd name="connsiteY23" fmla="*/ 704858 h 743457"/>
              <a:gd name="connsiteX24" fmla="*/ 2051150 w 9683888"/>
              <a:gd name="connsiteY24" fmla="*/ 711187 h 743457"/>
              <a:gd name="connsiteX25" fmla="*/ 2162824 w 9683888"/>
              <a:gd name="connsiteY25" fmla="*/ 709178 h 743457"/>
              <a:gd name="connsiteX26" fmla="*/ 2259859 w 9683888"/>
              <a:gd name="connsiteY26" fmla="*/ 718188 h 743457"/>
              <a:gd name="connsiteX27" fmla="*/ 2378290 w 9683888"/>
              <a:gd name="connsiteY27" fmla="*/ 738748 h 743457"/>
              <a:gd name="connsiteX28" fmla="*/ 2407828 w 9683888"/>
              <a:gd name="connsiteY28" fmla="*/ 743457 h 743457"/>
              <a:gd name="connsiteX29" fmla="*/ 2428936 w 9683888"/>
              <a:gd name="connsiteY29" fmla="*/ 734697 h 743457"/>
              <a:gd name="connsiteX30" fmla="*/ 2646106 w 9683888"/>
              <a:gd name="connsiteY30" fmla="*/ 660204 h 743457"/>
              <a:gd name="connsiteX31" fmla="*/ 2799920 w 9683888"/>
              <a:gd name="connsiteY31" fmla="*/ 630451 h 743457"/>
              <a:gd name="connsiteX32" fmla="*/ 2953556 w 9683888"/>
              <a:gd name="connsiteY32" fmla="*/ 607173 h 743457"/>
              <a:gd name="connsiteX33" fmla="*/ 3009839 w 9683888"/>
              <a:gd name="connsiteY33" fmla="*/ 601743 h 743457"/>
              <a:gd name="connsiteX34" fmla="*/ 3115016 w 9683888"/>
              <a:gd name="connsiteY34" fmla="*/ 584982 h 743457"/>
              <a:gd name="connsiteX35" fmla="*/ 3185844 w 9683888"/>
              <a:gd name="connsiteY35" fmla="*/ 595356 h 743457"/>
              <a:gd name="connsiteX36" fmla="*/ 3246013 w 9683888"/>
              <a:gd name="connsiteY36" fmla="*/ 592418 h 743457"/>
              <a:gd name="connsiteX37" fmla="*/ 3313565 w 9683888"/>
              <a:gd name="connsiteY37" fmla="*/ 574138 h 743457"/>
              <a:gd name="connsiteX38" fmla="*/ 3414143 w 9683888"/>
              <a:gd name="connsiteY38" fmla="*/ 553730 h 743457"/>
              <a:gd name="connsiteX39" fmla="*/ 3552895 w 9683888"/>
              <a:gd name="connsiteY39" fmla="*/ 548563 h 743457"/>
              <a:gd name="connsiteX40" fmla="*/ 3753012 w 9683888"/>
              <a:gd name="connsiteY40" fmla="*/ 599520 h 743457"/>
              <a:gd name="connsiteX41" fmla="*/ 3804392 w 9683888"/>
              <a:gd name="connsiteY41" fmla="*/ 604131 h 743457"/>
              <a:gd name="connsiteX42" fmla="*/ 3916696 w 9683888"/>
              <a:gd name="connsiteY42" fmla="*/ 606540 h 743457"/>
              <a:gd name="connsiteX43" fmla="*/ 4063849 w 9683888"/>
              <a:gd name="connsiteY43" fmla="*/ 604058 h 743457"/>
              <a:gd name="connsiteX44" fmla="*/ 4172179 w 9683888"/>
              <a:gd name="connsiteY44" fmla="*/ 592355 h 743457"/>
              <a:gd name="connsiteX45" fmla="*/ 4276294 w 9683888"/>
              <a:gd name="connsiteY45" fmla="*/ 587119 h 743457"/>
              <a:gd name="connsiteX46" fmla="*/ 4411090 w 9683888"/>
              <a:gd name="connsiteY46" fmla="*/ 575600 h 743457"/>
              <a:gd name="connsiteX47" fmla="*/ 4540465 w 9683888"/>
              <a:gd name="connsiteY47" fmla="*/ 567464 h 743457"/>
              <a:gd name="connsiteX48" fmla="*/ 4545352 w 9683888"/>
              <a:gd name="connsiteY48" fmla="*/ 555554 h 743457"/>
              <a:gd name="connsiteX49" fmla="*/ 4564014 w 9683888"/>
              <a:gd name="connsiteY49" fmla="*/ 553660 h 743457"/>
              <a:gd name="connsiteX50" fmla="*/ 4568602 w 9683888"/>
              <a:gd name="connsiteY50" fmla="*/ 550913 h 743457"/>
              <a:gd name="connsiteX51" fmla="*/ 4595289 w 9683888"/>
              <a:gd name="connsiteY51" fmla="*/ 537407 h 743457"/>
              <a:gd name="connsiteX52" fmla="*/ 4739026 w 9683888"/>
              <a:gd name="connsiteY52" fmla="*/ 532483 h 743457"/>
              <a:gd name="connsiteX53" fmla="*/ 5061335 w 9683888"/>
              <a:gd name="connsiteY53" fmla="*/ 545635 h 743457"/>
              <a:gd name="connsiteX54" fmla="*/ 5338634 w 9683888"/>
              <a:gd name="connsiteY54" fmla="*/ 595754 h 743457"/>
              <a:gd name="connsiteX55" fmla="*/ 5529430 w 9683888"/>
              <a:gd name="connsiteY55" fmla="*/ 606335 h 743457"/>
              <a:gd name="connsiteX56" fmla="*/ 5604039 w 9683888"/>
              <a:gd name="connsiteY56" fmla="*/ 607676 h 743457"/>
              <a:gd name="connsiteX57" fmla="*/ 5625281 w 9683888"/>
              <a:gd name="connsiteY57" fmla="*/ 617253 h 743457"/>
              <a:gd name="connsiteX58" fmla="*/ 5628138 w 9683888"/>
              <a:gd name="connsiteY58" fmla="*/ 615483 h 743457"/>
              <a:gd name="connsiteX59" fmla="*/ 5653593 w 9683888"/>
              <a:gd name="connsiteY59" fmla="*/ 617873 h 743457"/>
              <a:gd name="connsiteX60" fmla="*/ 5658658 w 9683888"/>
              <a:gd name="connsiteY60" fmla="*/ 624279 h 743457"/>
              <a:gd name="connsiteX61" fmla="*/ 5675963 w 9683888"/>
              <a:gd name="connsiteY61" fmla="*/ 627762 h 743457"/>
              <a:gd name="connsiteX62" fmla="*/ 5709625 w 9683888"/>
              <a:gd name="connsiteY62" fmla="*/ 639593 h 743457"/>
              <a:gd name="connsiteX63" fmla="*/ 5716324 w 9683888"/>
              <a:gd name="connsiteY63" fmla="*/ 637148 h 743457"/>
              <a:gd name="connsiteX64" fmla="*/ 5767720 w 9683888"/>
              <a:gd name="connsiteY64" fmla="*/ 647737 h 743457"/>
              <a:gd name="connsiteX65" fmla="*/ 5768619 w 9683888"/>
              <a:gd name="connsiteY65" fmla="*/ 645671 h 743457"/>
              <a:gd name="connsiteX66" fmla="*/ 5858696 w 9683888"/>
              <a:gd name="connsiteY66" fmla="*/ 628099 h 743457"/>
              <a:gd name="connsiteX67" fmla="*/ 5935260 w 9683888"/>
              <a:gd name="connsiteY67" fmla="*/ 596904 h 743457"/>
              <a:gd name="connsiteX68" fmla="*/ 5946176 w 9683888"/>
              <a:gd name="connsiteY68" fmla="*/ 597874 h 743457"/>
              <a:gd name="connsiteX69" fmla="*/ 5946447 w 9683888"/>
              <a:gd name="connsiteY69" fmla="*/ 597396 h 743457"/>
              <a:gd name="connsiteX70" fmla="*/ 5958069 w 9683888"/>
              <a:gd name="connsiteY70" fmla="*/ 597432 h 743457"/>
              <a:gd name="connsiteX71" fmla="*/ 5966081 w 9683888"/>
              <a:gd name="connsiteY71" fmla="*/ 599643 h 743457"/>
              <a:gd name="connsiteX72" fmla="*/ 5987259 w 9683888"/>
              <a:gd name="connsiteY72" fmla="*/ 601523 h 743457"/>
              <a:gd name="connsiteX73" fmla="*/ 5994905 w 9683888"/>
              <a:gd name="connsiteY73" fmla="*/ 598873 h 743457"/>
              <a:gd name="connsiteX74" fmla="*/ 6054803 w 9683888"/>
              <a:gd name="connsiteY74" fmla="*/ 541202 h 743457"/>
              <a:gd name="connsiteX75" fmla="*/ 6188672 w 9683888"/>
              <a:gd name="connsiteY75" fmla="*/ 496389 h 743457"/>
              <a:gd name="connsiteX76" fmla="*/ 6323280 w 9683888"/>
              <a:gd name="connsiteY76" fmla="*/ 458013 h 743457"/>
              <a:gd name="connsiteX77" fmla="*/ 6457257 w 9683888"/>
              <a:gd name="connsiteY77" fmla="*/ 414621 h 743457"/>
              <a:gd name="connsiteX78" fmla="*/ 6530019 w 9683888"/>
              <a:gd name="connsiteY78" fmla="*/ 423168 h 743457"/>
              <a:gd name="connsiteX79" fmla="*/ 6626800 w 9683888"/>
              <a:gd name="connsiteY79" fmla="*/ 375078 h 743457"/>
              <a:gd name="connsiteX80" fmla="*/ 6689231 w 9683888"/>
              <a:gd name="connsiteY80" fmla="*/ 353501 h 743457"/>
              <a:gd name="connsiteX81" fmla="*/ 6726440 w 9683888"/>
              <a:gd name="connsiteY81" fmla="*/ 340276 h 743457"/>
              <a:gd name="connsiteX82" fmla="*/ 6835228 w 9683888"/>
              <a:gd name="connsiteY82" fmla="*/ 329393 h 743457"/>
              <a:gd name="connsiteX83" fmla="*/ 7039363 w 9683888"/>
              <a:gd name="connsiteY83" fmla="*/ 370823 h 743457"/>
              <a:gd name="connsiteX84" fmla="*/ 7095156 w 9683888"/>
              <a:gd name="connsiteY84" fmla="*/ 366075 h 743457"/>
              <a:gd name="connsiteX85" fmla="*/ 7187061 w 9683888"/>
              <a:gd name="connsiteY85" fmla="*/ 383876 h 743457"/>
              <a:gd name="connsiteX86" fmla="*/ 7295039 w 9683888"/>
              <a:gd name="connsiteY86" fmla="*/ 355046 h 743457"/>
              <a:gd name="connsiteX87" fmla="*/ 7373651 w 9683888"/>
              <a:gd name="connsiteY87" fmla="*/ 322299 h 743457"/>
              <a:gd name="connsiteX88" fmla="*/ 7418964 w 9683888"/>
              <a:gd name="connsiteY88" fmla="*/ 308685 h 743457"/>
              <a:gd name="connsiteX89" fmla="*/ 7450568 w 9683888"/>
              <a:gd name="connsiteY89" fmla="*/ 293511 h 743457"/>
              <a:gd name="connsiteX90" fmla="*/ 7538380 w 9683888"/>
              <a:gd name="connsiteY90" fmla="*/ 283235 h 743457"/>
              <a:gd name="connsiteX91" fmla="*/ 7786348 w 9683888"/>
              <a:gd name="connsiteY91" fmla="*/ 225377 h 743457"/>
              <a:gd name="connsiteX92" fmla="*/ 7849534 w 9683888"/>
              <a:gd name="connsiteY92" fmla="*/ 245434 h 743457"/>
              <a:gd name="connsiteX93" fmla="*/ 7981165 w 9683888"/>
              <a:gd name="connsiteY93" fmla="*/ 222252 h 743457"/>
              <a:gd name="connsiteX94" fmla="*/ 8171882 w 9683888"/>
              <a:gd name="connsiteY94" fmla="*/ 222497 h 743457"/>
              <a:gd name="connsiteX95" fmla="*/ 8242270 w 9683888"/>
              <a:gd name="connsiteY95" fmla="*/ 180535 h 743457"/>
              <a:gd name="connsiteX96" fmla="*/ 8490152 w 9683888"/>
              <a:gd name="connsiteY96" fmla="*/ 209193 h 743457"/>
              <a:gd name="connsiteX97" fmla="*/ 8622272 w 9683888"/>
              <a:gd name="connsiteY97" fmla="*/ 188859 h 743457"/>
              <a:gd name="connsiteX98" fmla="*/ 8738606 w 9683888"/>
              <a:gd name="connsiteY98" fmla="*/ 208945 h 743457"/>
              <a:gd name="connsiteX99" fmla="*/ 8831307 w 9683888"/>
              <a:gd name="connsiteY99" fmla="*/ 207738 h 743457"/>
              <a:gd name="connsiteX100" fmla="*/ 8891432 w 9683888"/>
              <a:gd name="connsiteY100" fmla="*/ 184510 h 743457"/>
              <a:gd name="connsiteX101" fmla="*/ 8946980 w 9683888"/>
              <a:gd name="connsiteY101" fmla="*/ 145578 h 743457"/>
              <a:gd name="connsiteX102" fmla="*/ 9107760 w 9683888"/>
              <a:gd name="connsiteY102" fmla="*/ 128052 h 743457"/>
              <a:gd name="connsiteX103" fmla="*/ 9195623 w 9683888"/>
              <a:gd name="connsiteY103" fmla="*/ 100212 h 743457"/>
              <a:gd name="connsiteX104" fmla="*/ 9256898 w 9683888"/>
              <a:gd name="connsiteY104" fmla="*/ 73900 h 743457"/>
              <a:gd name="connsiteX105" fmla="*/ 9351740 w 9683888"/>
              <a:gd name="connsiteY105" fmla="*/ 80439 h 743457"/>
              <a:gd name="connsiteX106" fmla="*/ 9539796 w 9683888"/>
              <a:gd name="connsiteY106" fmla="*/ 87069 h 743457"/>
              <a:gd name="connsiteX107" fmla="*/ 9619109 w 9683888"/>
              <a:gd name="connsiteY107" fmla="*/ 39994 h 74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9683888" h="743457">
                <a:moveTo>
                  <a:pt x="9683888" y="0"/>
                </a:moveTo>
                <a:lnTo>
                  <a:pt x="0" y="0"/>
                </a:lnTo>
                <a:lnTo>
                  <a:pt x="0" y="365878"/>
                </a:lnTo>
                <a:lnTo>
                  <a:pt x="11844" y="367909"/>
                </a:lnTo>
                <a:cubicBezTo>
                  <a:pt x="50423" y="374387"/>
                  <a:pt x="87879" y="380746"/>
                  <a:pt x="106208" y="385974"/>
                </a:cubicBezTo>
                <a:cubicBezTo>
                  <a:pt x="119919" y="389979"/>
                  <a:pt x="149687" y="402128"/>
                  <a:pt x="183667" y="399162"/>
                </a:cubicBezTo>
                <a:cubicBezTo>
                  <a:pt x="228274" y="394575"/>
                  <a:pt x="256969" y="398315"/>
                  <a:pt x="292430" y="390408"/>
                </a:cubicBezTo>
                <a:cubicBezTo>
                  <a:pt x="325377" y="395694"/>
                  <a:pt x="374510" y="420053"/>
                  <a:pt x="386942" y="395582"/>
                </a:cubicBezTo>
                <a:cubicBezTo>
                  <a:pt x="400429" y="416427"/>
                  <a:pt x="451168" y="399411"/>
                  <a:pt x="485751" y="408404"/>
                </a:cubicBezTo>
                <a:cubicBezTo>
                  <a:pt x="520399" y="423586"/>
                  <a:pt x="570416" y="404235"/>
                  <a:pt x="604107" y="418647"/>
                </a:cubicBezTo>
                <a:cubicBezTo>
                  <a:pt x="633631" y="425521"/>
                  <a:pt x="672063" y="446364"/>
                  <a:pt x="694081" y="449524"/>
                </a:cubicBezTo>
                <a:cubicBezTo>
                  <a:pt x="700528" y="463278"/>
                  <a:pt x="713487" y="450700"/>
                  <a:pt x="762452" y="456090"/>
                </a:cubicBezTo>
                <a:cubicBezTo>
                  <a:pt x="811417" y="461479"/>
                  <a:pt x="935420" y="470466"/>
                  <a:pt x="987872" y="481862"/>
                </a:cubicBezTo>
                <a:cubicBezTo>
                  <a:pt x="1018493" y="475799"/>
                  <a:pt x="1019470" y="516810"/>
                  <a:pt x="1077163" y="524467"/>
                </a:cubicBezTo>
                <a:cubicBezTo>
                  <a:pt x="1124222" y="535807"/>
                  <a:pt x="1202940" y="574855"/>
                  <a:pt x="1258716" y="587975"/>
                </a:cubicBezTo>
                <a:cubicBezTo>
                  <a:pt x="1274181" y="586466"/>
                  <a:pt x="1286859" y="589632"/>
                  <a:pt x="1298056" y="595413"/>
                </a:cubicBezTo>
                <a:lnTo>
                  <a:pt x="1327017" y="617412"/>
                </a:lnTo>
                <a:lnTo>
                  <a:pt x="1347909" y="620209"/>
                </a:lnTo>
                <a:cubicBezTo>
                  <a:pt x="1377004" y="628445"/>
                  <a:pt x="1394712" y="616344"/>
                  <a:pt x="1421792" y="626139"/>
                </a:cubicBezTo>
                <a:cubicBezTo>
                  <a:pt x="1466260" y="647543"/>
                  <a:pt x="1506099" y="610975"/>
                  <a:pt x="1519789" y="645011"/>
                </a:cubicBezTo>
                <a:cubicBezTo>
                  <a:pt x="1556219" y="665699"/>
                  <a:pt x="1578776" y="668950"/>
                  <a:pt x="1620886" y="687715"/>
                </a:cubicBezTo>
                <a:cubicBezTo>
                  <a:pt x="1658228" y="693647"/>
                  <a:pt x="1636224" y="694371"/>
                  <a:pt x="1676745" y="690130"/>
                </a:cubicBezTo>
                <a:cubicBezTo>
                  <a:pt x="1713709" y="697532"/>
                  <a:pt x="1774627" y="701403"/>
                  <a:pt x="1832228" y="690860"/>
                </a:cubicBezTo>
                <a:cubicBezTo>
                  <a:pt x="1866586" y="689181"/>
                  <a:pt x="1949046" y="755765"/>
                  <a:pt x="1980464" y="704858"/>
                </a:cubicBezTo>
                <a:cubicBezTo>
                  <a:pt x="2001472" y="716610"/>
                  <a:pt x="2020758" y="710467"/>
                  <a:pt x="2051150" y="711187"/>
                </a:cubicBezTo>
                <a:cubicBezTo>
                  <a:pt x="2081543" y="711907"/>
                  <a:pt x="2117567" y="736153"/>
                  <a:pt x="2162824" y="709178"/>
                </a:cubicBezTo>
                <a:cubicBezTo>
                  <a:pt x="2219712" y="701824"/>
                  <a:pt x="2181421" y="742368"/>
                  <a:pt x="2259859" y="718188"/>
                </a:cubicBezTo>
                <a:cubicBezTo>
                  <a:pt x="2296623" y="733933"/>
                  <a:pt x="2337412" y="741012"/>
                  <a:pt x="2378290" y="738748"/>
                </a:cubicBezTo>
                <a:cubicBezTo>
                  <a:pt x="2380041" y="725410"/>
                  <a:pt x="2399659" y="741017"/>
                  <a:pt x="2407828" y="743457"/>
                </a:cubicBezTo>
                <a:cubicBezTo>
                  <a:pt x="2406113" y="735180"/>
                  <a:pt x="2421642" y="728742"/>
                  <a:pt x="2428936" y="734697"/>
                </a:cubicBezTo>
                <a:cubicBezTo>
                  <a:pt x="2468648" y="720822"/>
                  <a:pt x="2584275" y="677579"/>
                  <a:pt x="2646106" y="660204"/>
                </a:cubicBezTo>
                <a:cubicBezTo>
                  <a:pt x="2706894" y="652346"/>
                  <a:pt x="2738390" y="612318"/>
                  <a:pt x="2799920" y="630451"/>
                </a:cubicBezTo>
                <a:cubicBezTo>
                  <a:pt x="2856798" y="622940"/>
                  <a:pt x="2902940" y="602232"/>
                  <a:pt x="2953556" y="607173"/>
                </a:cubicBezTo>
                <a:cubicBezTo>
                  <a:pt x="2970626" y="593247"/>
                  <a:pt x="2988095" y="586399"/>
                  <a:pt x="3009839" y="601743"/>
                </a:cubicBezTo>
                <a:cubicBezTo>
                  <a:pt x="3046166" y="594868"/>
                  <a:pt x="3085682" y="586046"/>
                  <a:pt x="3115016" y="584982"/>
                </a:cubicBezTo>
                <a:cubicBezTo>
                  <a:pt x="3144992" y="587935"/>
                  <a:pt x="3158740" y="599045"/>
                  <a:pt x="3185844" y="595356"/>
                </a:cubicBezTo>
                <a:cubicBezTo>
                  <a:pt x="3209939" y="576197"/>
                  <a:pt x="3221731" y="614583"/>
                  <a:pt x="3246013" y="592418"/>
                </a:cubicBezTo>
                <a:cubicBezTo>
                  <a:pt x="3228976" y="565486"/>
                  <a:pt x="3320172" y="599686"/>
                  <a:pt x="3313565" y="574138"/>
                </a:cubicBezTo>
                <a:cubicBezTo>
                  <a:pt x="3341586" y="564515"/>
                  <a:pt x="3371901" y="555346"/>
                  <a:pt x="3414143" y="553730"/>
                </a:cubicBezTo>
                <a:cubicBezTo>
                  <a:pt x="3463229" y="557630"/>
                  <a:pt x="3476532" y="539673"/>
                  <a:pt x="3552895" y="548563"/>
                </a:cubicBezTo>
                <a:cubicBezTo>
                  <a:pt x="3620356" y="561042"/>
                  <a:pt x="3688830" y="574962"/>
                  <a:pt x="3753012" y="599520"/>
                </a:cubicBezTo>
                <a:cubicBezTo>
                  <a:pt x="3769580" y="615048"/>
                  <a:pt x="3777112" y="602961"/>
                  <a:pt x="3804392" y="604131"/>
                </a:cubicBezTo>
                <a:cubicBezTo>
                  <a:pt x="3831672" y="605301"/>
                  <a:pt x="3878076" y="605222"/>
                  <a:pt x="3916696" y="606540"/>
                </a:cubicBezTo>
                <a:cubicBezTo>
                  <a:pt x="3970533" y="603881"/>
                  <a:pt x="3981244" y="618066"/>
                  <a:pt x="4063849" y="604058"/>
                </a:cubicBezTo>
                <a:cubicBezTo>
                  <a:pt x="4074473" y="605185"/>
                  <a:pt x="4134611" y="589365"/>
                  <a:pt x="4172179" y="592355"/>
                </a:cubicBezTo>
                <a:cubicBezTo>
                  <a:pt x="4180554" y="576172"/>
                  <a:pt x="4255433" y="602075"/>
                  <a:pt x="4276294" y="587119"/>
                </a:cubicBezTo>
                <a:cubicBezTo>
                  <a:pt x="4326119" y="586973"/>
                  <a:pt x="4361692" y="573867"/>
                  <a:pt x="4411090" y="575600"/>
                </a:cubicBezTo>
                <a:cubicBezTo>
                  <a:pt x="4465125" y="575500"/>
                  <a:pt x="4518088" y="570805"/>
                  <a:pt x="4540465" y="567464"/>
                </a:cubicBezTo>
                <a:lnTo>
                  <a:pt x="4545352" y="555554"/>
                </a:lnTo>
                <a:lnTo>
                  <a:pt x="4564014" y="553660"/>
                </a:lnTo>
                <a:lnTo>
                  <a:pt x="4568602" y="550913"/>
                </a:lnTo>
                <a:cubicBezTo>
                  <a:pt x="4577353" y="545618"/>
                  <a:pt x="4586105" y="540734"/>
                  <a:pt x="4595289" y="537407"/>
                </a:cubicBezTo>
                <a:cubicBezTo>
                  <a:pt x="4623104" y="537511"/>
                  <a:pt x="4660764" y="533229"/>
                  <a:pt x="4739026" y="532483"/>
                </a:cubicBezTo>
                <a:cubicBezTo>
                  <a:pt x="4806238" y="527255"/>
                  <a:pt x="4944577" y="524439"/>
                  <a:pt x="5061335" y="545635"/>
                </a:cubicBezTo>
                <a:cubicBezTo>
                  <a:pt x="5167156" y="553533"/>
                  <a:pt x="5251789" y="586167"/>
                  <a:pt x="5338634" y="595754"/>
                </a:cubicBezTo>
                <a:cubicBezTo>
                  <a:pt x="5415763" y="589622"/>
                  <a:pt x="5434719" y="609365"/>
                  <a:pt x="5529430" y="606335"/>
                </a:cubicBezTo>
                <a:cubicBezTo>
                  <a:pt x="5534498" y="613561"/>
                  <a:pt x="5597157" y="603269"/>
                  <a:pt x="5604039" y="607676"/>
                </a:cubicBezTo>
                <a:lnTo>
                  <a:pt x="5625281" y="617253"/>
                </a:lnTo>
                <a:lnTo>
                  <a:pt x="5628138" y="615483"/>
                </a:lnTo>
                <a:cubicBezTo>
                  <a:pt x="5640641" y="612245"/>
                  <a:pt x="5648217" y="613966"/>
                  <a:pt x="5653593" y="617873"/>
                </a:cubicBezTo>
                <a:lnTo>
                  <a:pt x="5658658" y="624279"/>
                </a:lnTo>
                <a:lnTo>
                  <a:pt x="5675963" y="627762"/>
                </a:lnTo>
                <a:lnTo>
                  <a:pt x="5709625" y="639593"/>
                </a:lnTo>
                <a:lnTo>
                  <a:pt x="5716324" y="637148"/>
                </a:lnTo>
                <a:lnTo>
                  <a:pt x="5767720" y="647737"/>
                </a:lnTo>
                <a:lnTo>
                  <a:pt x="5768619" y="645671"/>
                </a:lnTo>
                <a:cubicBezTo>
                  <a:pt x="5776130" y="642927"/>
                  <a:pt x="5830922" y="636226"/>
                  <a:pt x="5858696" y="628099"/>
                </a:cubicBezTo>
                <a:lnTo>
                  <a:pt x="5935260" y="596904"/>
                </a:lnTo>
                <a:lnTo>
                  <a:pt x="5946176" y="597874"/>
                </a:lnTo>
                <a:lnTo>
                  <a:pt x="5946447" y="597396"/>
                </a:lnTo>
                <a:cubicBezTo>
                  <a:pt x="5948934" y="596546"/>
                  <a:pt x="5952567" y="596468"/>
                  <a:pt x="5958069" y="597432"/>
                </a:cubicBezTo>
                <a:lnTo>
                  <a:pt x="5966081" y="599643"/>
                </a:lnTo>
                <a:lnTo>
                  <a:pt x="5987259" y="601523"/>
                </a:lnTo>
                <a:lnTo>
                  <a:pt x="5994905" y="598873"/>
                </a:lnTo>
                <a:cubicBezTo>
                  <a:pt x="6020610" y="579716"/>
                  <a:pt x="6016968" y="560235"/>
                  <a:pt x="6054803" y="541202"/>
                </a:cubicBezTo>
                <a:cubicBezTo>
                  <a:pt x="6108247" y="527358"/>
                  <a:pt x="6130976" y="484538"/>
                  <a:pt x="6188672" y="496389"/>
                </a:cubicBezTo>
                <a:cubicBezTo>
                  <a:pt x="6238659" y="483279"/>
                  <a:pt x="6277194" y="458153"/>
                  <a:pt x="6323280" y="458013"/>
                </a:cubicBezTo>
                <a:cubicBezTo>
                  <a:pt x="6368044" y="444385"/>
                  <a:pt x="6422801" y="420428"/>
                  <a:pt x="6457257" y="414621"/>
                </a:cubicBezTo>
                <a:cubicBezTo>
                  <a:pt x="6483424" y="410645"/>
                  <a:pt x="6508964" y="423228"/>
                  <a:pt x="6530019" y="423168"/>
                </a:cubicBezTo>
                <a:cubicBezTo>
                  <a:pt x="6558276" y="416578"/>
                  <a:pt x="6600264" y="386690"/>
                  <a:pt x="6626800" y="375078"/>
                </a:cubicBezTo>
                <a:cubicBezTo>
                  <a:pt x="6664418" y="400828"/>
                  <a:pt x="6655535" y="354302"/>
                  <a:pt x="6689231" y="353501"/>
                </a:cubicBezTo>
                <a:cubicBezTo>
                  <a:pt x="6708837" y="361122"/>
                  <a:pt x="6719642" y="359485"/>
                  <a:pt x="6726440" y="340276"/>
                </a:cubicBezTo>
                <a:cubicBezTo>
                  <a:pt x="6818329" y="378763"/>
                  <a:pt x="6765502" y="328183"/>
                  <a:pt x="6835228" y="329393"/>
                </a:cubicBezTo>
                <a:cubicBezTo>
                  <a:pt x="6897464" y="335048"/>
                  <a:pt x="6962224" y="329085"/>
                  <a:pt x="7039363" y="370823"/>
                </a:cubicBezTo>
                <a:cubicBezTo>
                  <a:pt x="7056368" y="384567"/>
                  <a:pt x="7070539" y="363899"/>
                  <a:pt x="7095156" y="366075"/>
                </a:cubicBezTo>
                <a:cubicBezTo>
                  <a:pt x="7119772" y="368250"/>
                  <a:pt x="7153748" y="385714"/>
                  <a:pt x="7187061" y="383876"/>
                </a:cubicBezTo>
                <a:cubicBezTo>
                  <a:pt x="7242115" y="377604"/>
                  <a:pt x="7270954" y="334249"/>
                  <a:pt x="7295039" y="355046"/>
                </a:cubicBezTo>
                <a:cubicBezTo>
                  <a:pt x="7320104" y="344159"/>
                  <a:pt x="7343179" y="301443"/>
                  <a:pt x="7373651" y="322299"/>
                </a:cubicBezTo>
                <a:cubicBezTo>
                  <a:pt x="7367160" y="298575"/>
                  <a:pt x="7410095" y="329040"/>
                  <a:pt x="7418964" y="308685"/>
                </a:cubicBezTo>
                <a:cubicBezTo>
                  <a:pt x="7424243" y="291807"/>
                  <a:pt x="7438503" y="297117"/>
                  <a:pt x="7450568" y="293511"/>
                </a:cubicBezTo>
                <a:cubicBezTo>
                  <a:pt x="7461276" y="277652"/>
                  <a:pt x="7519437" y="275664"/>
                  <a:pt x="7538380" y="283235"/>
                </a:cubicBezTo>
                <a:cubicBezTo>
                  <a:pt x="7594343" y="271879"/>
                  <a:pt x="7734488" y="231676"/>
                  <a:pt x="7786348" y="225377"/>
                </a:cubicBezTo>
                <a:cubicBezTo>
                  <a:pt x="7797693" y="277094"/>
                  <a:pt x="7847327" y="236176"/>
                  <a:pt x="7849534" y="245434"/>
                </a:cubicBezTo>
                <a:cubicBezTo>
                  <a:pt x="7894253" y="231282"/>
                  <a:pt x="7937937" y="238796"/>
                  <a:pt x="7981165" y="222252"/>
                </a:cubicBezTo>
                <a:cubicBezTo>
                  <a:pt x="8066564" y="234459"/>
                  <a:pt x="8127007" y="235277"/>
                  <a:pt x="8171882" y="222497"/>
                </a:cubicBezTo>
                <a:cubicBezTo>
                  <a:pt x="8183092" y="205785"/>
                  <a:pt x="8217423" y="177145"/>
                  <a:pt x="8242270" y="180535"/>
                </a:cubicBezTo>
                <a:cubicBezTo>
                  <a:pt x="8294138" y="178846"/>
                  <a:pt x="8410926" y="208334"/>
                  <a:pt x="8490152" y="209193"/>
                </a:cubicBezTo>
                <a:cubicBezTo>
                  <a:pt x="8558493" y="195433"/>
                  <a:pt x="8564727" y="233466"/>
                  <a:pt x="8622272" y="188859"/>
                </a:cubicBezTo>
                <a:cubicBezTo>
                  <a:pt x="8659556" y="191317"/>
                  <a:pt x="8666988" y="178214"/>
                  <a:pt x="8738606" y="208945"/>
                </a:cubicBezTo>
                <a:cubicBezTo>
                  <a:pt x="8769507" y="208543"/>
                  <a:pt x="8800406" y="224019"/>
                  <a:pt x="8831307" y="207738"/>
                </a:cubicBezTo>
                <a:cubicBezTo>
                  <a:pt x="8836477" y="191612"/>
                  <a:pt x="8870109" y="182455"/>
                  <a:pt x="8891432" y="184510"/>
                </a:cubicBezTo>
                <a:cubicBezTo>
                  <a:pt x="8876795" y="135260"/>
                  <a:pt x="8938553" y="173381"/>
                  <a:pt x="8946980" y="145578"/>
                </a:cubicBezTo>
                <a:cubicBezTo>
                  <a:pt x="9010957" y="156064"/>
                  <a:pt x="9046552" y="157746"/>
                  <a:pt x="9107760" y="128052"/>
                </a:cubicBezTo>
                <a:cubicBezTo>
                  <a:pt x="9135191" y="151813"/>
                  <a:pt x="9184204" y="114911"/>
                  <a:pt x="9195623" y="100212"/>
                </a:cubicBezTo>
                <a:cubicBezTo>
                  <a:pt x="9222736" y="85917"/>
                  <a:pt x="9230892" y="98248"/>
                  <a:pt x="9256898" y="73900"/>
                </a:cubicBezTo>
                <a:cubicBezTo>
                  <a:pt x="9276443" y="63724"/>
                  <a:pt x="9334001" y="80454"/>
                  <a:pt x="9351740" y="80439"/>
                </a:cubicBezTo>
                <a:cubicBezTo>
                  <a:pt x="9398889" y="82633"/>
                  <a:pt x="9473718" y="102566"/>
                  <a:pt x="9539796" y="87069"/>
                </a:cubicBezTo>
                <a:cubicBezTo>
                  <a:pt x="9565852" y="70987"/>
                  <a:pt x="9591569" y="56211"/>
                  <a:pt x="9619109" y="39994"/>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1" name="Freeform: Shape 70">
            <a:extLst>
              <a:ext uri="{FF2B5EF4-FFF2-40B4-BE49-F238E27FC236}">
                <a16:creationId xmlns:a16="http://schemas.microsoft.com/office/drawing/2014/main" id="{CC7BCC73-A901-44EB-B0E7-879E19267A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779827"/>
            <a:ext cx="10680562" cy="1078174"/>
          </a:xfrm>
          <a:custGeom>
            <a:avLst/>
            <a:gdLst>
              <a:gd name="connsiteX0" fmla="*/ 3617689 w 10680562"/>
              <a:gd name="connsiteY0" fmla="*/ 0 h 1605023"/>
              <a:gd name="connsiteX1" fmla="*/ 3635901 w 10680562"/>
              <a:gd name="connsiteY1" fmla="*/ 7738 h 1605023"/>
              <a:gd name="connsiteX2" fmla="*/ 3690891 w 10680562"/>
              <a:gd name="connsiteY2" fmla="*/ 7049 h 1605023"/>
              <a:gd name="connsiteX3" fmla="*/ 3832247 w 10680562"/>
              <a:gd name="connsiteY3" fmla="*/ 13937 h 1605023"/>
              <a:gd name="connsiteX4" fmla="*/ 3999111 w 10680562"/>
              <a:gd name="connsiteY4" fmla="*/ 44624 h 1605023"/>
              <a:gd name="connsiteX5" fmla="*/ 4034676 w 10680562"/>
              <a:gd name="connsiteY5" fmla="*/ 48775 h 1605023"/>
              <a:gd name="connsiteX6" fmla="*/ 4065394 w 10680562"/>
              <a:gd name="connsiteY6" fmla="*/ 42879 h 1605023"/>
              <a:gd name="connsiteX7" fmla="*/ 4072648 w 10680562"/>
              <a:gd name="connsiteY7" fmla="*/ 33262 h 1605023"/>
              <a:gd name="connsiteX8" fmla="*/ 4092232 w 10680562"/>
              <a:gd name="connsiteY8" fmla="*/ 34026 h 1605023"/>
              <a:gd name="connsiteX9" fmla="*/ 4097470 w 10680562"/>
              <a:gd name="connsiteY9" fmla="*/ 32252 h 1605023"/>
              <a:gd name="connsiteX10" fmla="*/ 4127488 w 10680562"/>
              <a:gd name="connsiteY10" fmla="*/ 24056 h 1605023"/>
              <a:gd name="connsiteX11" fmla="*/ 4190803 w 10680562"/>
              <a:gd name="connsiteY11" fmla="*/ 55685 h 1605023"/>
              <a:gd name="connsiteX12" fmla="*/ 4269333 w 10680562"/>
              <a:gd name="connsiteY12" fmla="*/ 54186 h 1605023"/>
              <a:gd name="connsiteX13" fmla="*/ 4481486 w 10680562"/>
              <a:gd name="connsiteY13" fmla="*/ 116915 h 1605023"/>
              <a:gd name="connsiteX14" fmla="*/ 4651418 w 10680562"/>
              <a:gd name="connsiteY14" fmla="*/ 150071 h 1605023"/>
              <a:gd name="connsiteX15" fmla="*/ 4863575 w 10680562"/>
              <a:gd name="connsiteY15" fmla="*/ 175458 h 1605023"/>
              <a:gd name="connsiteX16" fmla="*/ 5013635 w 10680562"/>
              <a:gd name="connsiteY16" fmla="*/ 213928 h 1605023"/>
              <a:gd name="connsiteX17" fmla="*/ 5203044 w 10680562"/>
              <a:gd name="connsiteY17" fmla="*/ 228946 h 1605023"/>
              <a:gd name="connsiteX18" fmla="*/ 5207070 w 10680562"/>
              <a:gd name="connsiteY18" fmla="*/ 235105 h 1605023"/>
              <a:gd name="connsiteX19" fmla="*/ 5224253 w 10680562"/>
              <a:gd name="connsiteY19" fmla="*/ 240320 h 1605023"/>
              <a:gd name="connsiteX20" fmla="*/ 5256736 w 10680562"/>
              <a:gd name="connsiteY20" fmla="*/ 254811 h 1605023"/>
              <a:gd name="connsiteX21" fmla="*/ 5264095 w 10680562"/>
              <a:gd name="connsiteY21" fmla="*/ 253567 h 1605023"/>
              <a:gd name="connsiteX22" fmla="*/ 5315084 w 10680562"/>
              <a:gd name="connsiteY22" fmla="*/ 269264 h 1605023"/>
              <a:gd name="connsiteX23" fmla="*/ 5316393 w 10680562"/>
              <a:gd name="connsiteY23" fmla="*/ 267603 h 1605023"/>
              <a:gd name="connsiteX24" fmla="*/ 5333427 w 10680562"/>
              <a:gd name="connsiteY24" fmla="*/ 263823 h 1605023"/>
              <a:gd name="connsiteX25" fmla="*/ 5364589 w 10680562"/>
              <a:gd name="connsiteY25" fmla="*/ 260882 h 1605023"/>
              <a:gd name="connsiteX26" fmla="*/ 5443973 w 10680562"/>
              <a:gd name="connsiteY26" fmla="*/ 230866 h 1605023"/>
              <a:gd name="connsiteX27" fmla="*/ 5497201 w 10680562"/>
              <a:gd name="connsiteY27" fmla="*/ 247023 h 1605023"/>
              <a:gd name="connsiteX28" fmla="*/ 5508269 w 10680562"/>
              <a:gd name="connsiteY28" fmla="*/ 249256 h 1605023"/>
              <a:gd name="connsiteX29" fmla="*/ 5508636 w 10680562"/>
              <a:gd name="connsiteY29" fmla="*/ 248880 h 1605023"/>
              <a:gd name="connsiteX30" fmla="*/ 5520606 w 10680562"/>
              <a:gd name="connsiteY30" fmla="*/ 250400 h 1605023"/>
              <a:gd name="connsiteX31" fmla="*/ 5528451 w 10680562"/>
              <a:gd name="connsiteY31" fmla="*/ 253330 h 1605023"/>
              <a:gd name="connsiteX32" fmla="*/ 5549923 w 10680562"/>
              <a:gd name="connsiteY32" fmla="*/ 257662 h 1605023"/>
              <a:gd name="connsiteX33" fmla="*/ 5558295 w 10680562"/>
              <a:gd name="connsiteY33" fmla="*/ 256364 h 1605023"/>
              <a:gd name="connsiteX34" fmla="*/ 5664799 w 10680562"/>
              <a:gd name="connsiteY34" fmla="*/ 278924 h 1605023"/>
              <a:gd name="connsiteX35" fmla="*/ 5796160 w 10680562"/>
              <a:gd name="connsiteY35" fmla="*/ 307979 h 1605023"/>
              <a:gd name="connsiteX36" fmla="*/ 5897647 w 10680562"/>
              <a:gd name="connsiteY36" fmla="*/ 339431 h 1605023"/>
              <a:gd name="connsiteX37" fmla="*/ 5978838 w 10680562"/>
              <a:gd name="connsiteY37" fmla="*/ 367970 h 1605023"/>
              <a:gd name="connsiteX38" fmla="*/ 6050367 w 10680562"/>
              <a:gd name="connsiteY38" fmla="*/ 386341 h 1605023"/>
              <a:gd name="connsiteX39" fmla="*/ 6140609 w 10680562"/>
              <a:gd name="connsiteY39" fmla="*/ 385135 h 1605023"/>
              <a:gd name="connsiteX40" fmla="*/ 6302950 w 10680562"/>
              <a:gd name="connsiteY40" fmla="*/ 448183 h 1605023"/>
              <a:gd name="connsiteX41" fmla="*/ 6308533 w 10680562"/>
              <a:gd name="connsiteY41" fmla="*/ 448551 h 1605023"/>
              <a:gd name="connsiteX42" fmla="*/ 6340278 w 10680562"/>
              <a:gd name="connsiteY42" fmla="*/ 468555 h 1605023"/>
              <a:gd name="connsiteX43" fmla="*/ 6341685 w 10680562"/>
              <a:gd name="connsiteY43" fmla="*/ 467587 h 1605023"/>
              <a:gd name="connsiteX44" fmla="*/ 6354862 w 10680562"/>
              <a:gd name="connsiteY44" fmla="*/ 467794 h 1605023"/>
              <a:gd name="connsiteX45" fmla="*/ 6377840 w 10680562"/>
              <a:gd name="connsiteY45" fmla="*/ 471024 h 1605023"/>
              <a:gd name="connsiteX46" fmla="*/ 6442804 w 10680562"/>
              <a:gd name="connsiteY46" fmla="*/ 463091 h 1605023"/>
              <a:gd name="connsiteX47" fmla="*/ 6476009 w 10680562"/>
              <a:gd name="connsiteY47" fmla="*/ 483807 h 1605023"/>
              <a:gd name="connsiteX48" fmla="*/ 6483237 w 10680562"/>
              <a:gd name="connsiteY48" fmla="*/ 487308 h 1605023"/>
              <a:gd name="connsiteX49" fmla="*/ 6483605 w 10680562"/>
              <a:gd name="connsiteY49" fmla="*/ 487102 h 1605023"/>
              <a:gd name="connsiteX50" fmla="*/ 6491673 w 10680562"/>
              <a:gd name="connsiteY50" fmla="*/ 490243 h 1605023"/>
              <a:gd name="connsiteX51" fmla="*/ 6496411 w 10680562"/>
              <a:gd name="connsiteY51" fmla="*/ 493689 h 1605023"/>
              <a:gd name="connsiteX52" fmla="*/ 6510429 w 10680562"/>
              <a:gd name="connsiteY52" fmla="*/ 500479 h 1605023"/>
              <a:gd name="connsiteX53" fmla="*/ 6516750 w 10680562"/>
              <a:gd name="connsiteY53" fmla="*/ 500983 h 1605023"/>
              <a:gd name="connsiteX54" fmla="*/ 6580199 w 10680562"/>
              <a:gd name="connsiteY54" fmla="*/ 483318 h 1605023"/>
              <a:gd name="connsiteX55" fmla="*/ 6690237 w 10680562"/>
              <a:gd name="connsiteY55" fmla="*/ 493051 h 1605023"/>
              <a:gd name="connsiteX56" fmla="*/ 6798356 w 10680562"/>
              <a:gd name="connsiteY56" fmla="*/ 506748 h 1605023"/>
              <a:gd name="connsiteX57" fmla="*/ 6837102 w 10680562"/>
              <a:gd name="connsiteY57" fmla="*/ 513677 h 1605023"/>
              <a:gd name="connsiteX58" fmla="*/ 6907934 w 10680562"/>
              <a:gd name="connsiteY58" fmla="*/ 517339 h 1605023"/>
              <a:gd name="connsiteX59" fmla="*/ 6941474 w 10680562"/>
              <a:gd name="connsiteY59" fmla="*/ 513632 h 1605023"/>
              <a:gd name="connsiteX60" fmla="*/ 6942754 w 10680562"/>
              <a:gd name="connsiteY60" fmla="*/ 514394 h 1605023"/>
              <a:gd name="connsiteX61" fmla="*/ 6946363 w 10680562"/>
              <a:gd name="connsiteY61" fmla="*/ 511066 h 1605023"/>
              <a:gd name="connsiteX62" fmla="*/ 6952592 w 10680562"/>
              <a:gd name="connsiteY62" fmla="*/ 510252 h 1605023"/>
              <a:gd name="connsiteX63" fmla="*/ 6968398 w 10680562"/>
              <a:gd name="connsiteY63" fmla="*/ 513946 h 1605023"/>
              <a:gd name="connsiteX64" fmla="*/ 6974142 w 10680562"/>
              <a:gd name="connsiteY64" fmla="*/ 516310 h 1605023"/>
              <a:gd name="connsiteX65" fmla="*/ 6982971 w 10680562"/>
              <a:gd name="connsiteY65" fmla="*/ 517694 h 1605023"/>
              <a:gd name="connsiteX66" fmla="*/ 6983252 w 10680562"/>
              <a:gd name="connsiteY66" fmla="*/ 517416 h 1605023"/>
              <a:gd name="connsiteX67" fmla="*/ 6991400 w 10680562"/>
              <a:gd name="connsiteY67" fmla="*/ 519321 h 1605023"/>
              <a:gd name="connsiteX68" fmla="*/ 7030460 w 10680562"/>
              <a:gd name="connsiteY68" fmla="*/ 532556 h 1605023"/>
              <a:gd name="connsiteX69" fmla="*/ 7089916 w 10680562"/>
              <a:gd name="connsiteY69" fmla="*/ 511503 h 1605023"/>
              <a:gd name="connsiteX70" fmla="*/ 7113059 w 10680562"/>
              <a:gd name="connsiteY70" fmla="*/ 509904 h 1605023"/>
              <a:gd name="connsiteX71" fmla="*/ 7125755 w 10680562"/>
              <a:gd name="connsiteY71" fmla="*/ 507393 h 1605023"/>
              <a:gd name="connsiteX72" fmla="*/ 7126765 w 10680562"/>
              <a:gd name="connsiteY72" fmla="*/ 506166 h 1605023"/>
              <a:gd name="connsiteX73" fmla="*/ 7164175 w 10680562"/>
              <a:gd name="connsiteY73" fmla="*/ 519011 h 1605023"/>
              <a:gd name="connsiteX74" fmla="*/ 7169654 w 10680562"/>
              <a:gd name="connsiteY74" fmla="*/ 518219 h 1605023"/>
              <a:gd name="connsiteX75" fmla="*/ 7193386 w 10680562"/>
              <a:gd name="connsiteY75" fmla="*/ 529788 h 1605023"/>
              <a:gd name="connsiteX76" fmla="*/ 7205997 w 10680562"/>
              <a:gd name="connsiteY76" fmla="*/ 534060 h 1605023"/>
              <a:gd name="connsiteX77" fmla="*/ 7208842 w 10680562"/>
              <a:gd name="connsiteY77" fmla="*/ 538783 h 1605023"/>
              <a:gd name="connsiteX78" fmla="*/ 7227817 w 10680562"/>
              <a:gd name="connsiteY78" fmla="*/ 543304 h 1605023"/>
              <a:gd name="connsiteX79" fmla="*/ 7230267 w 10680562"/>
              <a:gd name="connsiteY79" fmla="*/ 542497 h 1605023"/>
              <a:gd name="connsiteX80" fmla="*/ 7244913 w 10680562"/>
              <a:gd name="connsiteY80" fmla="*/ 551160 h 1605023"/>
              <a:gd name="connsiteX81" fmla="*/ 7255970 w 10680562"/>
              <a:gd name="connsiteY81" fmla="*/ 564383 h 1605023"/>
              <a:gd name="connsiteX82" fmla="*/ 7421156 w 10680562"/>
              <a:gd name="connsiteY82" fmla="*/ 584155 h 1605023"/>
              <a:gd name="connsiteX83" fmla="*/ 7553166 w 10680562"/>
              <a:gd name="connsiteY83" fmla="*/ 653085 h 1605023"/>
              <a:gd name="connsiteX84" fmla="*/ 7643092 w 10680562"/>
              <a:gd name="connsiteY84" fmla="*/ 662482 h 1605023"/>
              <a:gd name="connsiteX85" fmla="*/ 7896429 w 10680562"/>
              <a:gd name="connsiteY85" fmla="*/ 689054 h 1605023"/>
              <a:gd name="connsiteX86" fmla="*/ 7954620 w 10680562"/>
              <a:gd name="connsiteY86" fmla="*/ 689481 h 1605023"/>
              <a:gd name="connsiteX87" fmla="*/ 8000803 w 10680562"/>
              <a:gd name="connsiteY87" fmla="*/ 714583 h 1605023"/>
              <a:gd name="connsiteX88" fmla="*/ 8023216 w 10680562"/>
              <a:gd name="connsiteY88" fmla="*/ 709000 h 1605023"/>
              <a:gd name="connsiteX89" fmla="*/ 8027136 w 10680562"/>
              <a:gd name="connsiteY89" fmla="*/ 707765 h 1605023"/>
              <a:gd name="connsiteX90" fmla="*/ 8041622 w 10680562"/>
              <a:gd name="connsiteY90" fmla="*/ 708731 h 1605023"/>
              <a:gd name="connsiteX91" fmla="*/ 8047209 w 10680562"/>
              <a:gd name="connsiteY91" fmla="*/ 701624 h 1605023"/>
              <a:gd name="connsiteX92" fmla="*/ 8070088 w 10680562"/>
              <a:gd name="connsiteY92" fmla="*/ 697789 h 1605023"/>
              <a:gd name="connsiteX93" fmla="*/ 8096332 w 10680562"/>
              <a:gd name="connsiteY93" fmla="*/ 701624 h 1605023"/>
              <a:gd name="connsiteX94" fmla="*/ 8219225 w 10680562"/>
              <a:gd name="connsiteY94" fmla="*/ 728069 h 1605023"/>
              <a:gd name="connsiteX95" fmla="*/ 8293793 w 10680562"/>
              <a:gd name="connsiteY95" fmla="*/ 739200 h 1605023"/>
              <a:gd name="connsiteX96" fmla="*/ 8323753 w 10680562"/>
              <a:gd name="connsiteY96" fmla="*/ 736063 h 1605023"/>
              <a:gd name="connsiteX97" fmla="*/ 8364496 w 10680562"/>
              <a:gd name="connsiteY97" fmla="*/ 736635 h 1605023"/>
              <a:gd name="connsiteX98" fmla="*/ 8437662 w 10680562"/>
              <a:gd name="connsiteY98" fmla="*/ 731942 h 1605023"/>
              <a:gd name="connsiteX99" fmla="*/ 8533764 w 10680562"/>
              <a:gd name="connsiteY99" fmla="*/ 735554 h 1605023"/>
              <a:gd name="connsiteX100" fmla="*/ 8596769 w 10680562"/>
              <a:gd name="connsiteY100" fmla="*/ 769632 h 1605023"/>
              <a:gd name="connsiteX101" fmla="*/ 8604035 w 10680562"/>
              <a:gd name="connsiteY101" fmla="*/ 764982 h 1605023"/>
              <a:gd name="connsiteX102" fmla="*/ 8650929 w 10680562"/>
              <a:gd name="connsiteY102" fmla="*/ 773164 h 1605023"/>
              <a:gd name="connsiteX103" fmla="*/ 8806497 w 10680562"/>
              <a:gd name="connsiteY103" fmla="*/ 839707 h 1605023"/>
              <a:gd name="connsiteX104" fmla="*/ 8898377 w 10680562"/>
              <a:gd name="connsiteY104" fmla="*/ 854651 h 1605023"/>
              <a:gd name="connsiteX105" fmla="*/ 8932389 w 10680562"/>
              <a:gd name="connsiteY105" fmla="*/ 853846 h 1605023"/>
              <a:gd name="connsiteX106" fmla="*/ 8989288 w 10680562"/>
              <a:gd name="connsiteY106" fmla="*/ 852877 h 1605023"/>
              <a:gd name="connsiteX107" fmla="*/ 9035275 w 10680562"/>
              <a:gd name="connsiteY107" fmla="*/ 837110 h 1605023"/>
              <a:gd name="connsiteX108" fmla="*/ 9138626 w 10680562"/>
              <a:gd name="connsiteY108" fmla="*/ 862106 h 1605023"/>
              <a:gd name="connsiteX109" fmla="*/ 9216298 w 10680562"/>
              <a:gd name="connsiteY109" fmla="*/ 858754 h 1605023"/>
              <a:gd name="connsiteX110" fmla="*/ 9259941 w 10680562"/>
              <a:gd name="connsiteY110" fmla="*/ 861843 h 1605023"/>
              <a:gd name="connsiteX111" fmla="*/ 9380407 w 10680562"/>
              <a:gd name="connsiteY111" fmla="*/ 864825 h 1605023"/>
              <a:gd name="connsiteX112" fmla="*/ 9490772 w 10680562"/>
              <a:gd name="connsiteY112" fmla="*/ 901190 h 1605023"/>
              <a:gd name="connsiteX113" fmla="*/ 9584982 w 10680562"/>
              <a:gd name="connsiteY113" fmla="*/ 935980 h 1605023"/>
              <a:gd name="connsiteX114" fmla="*/ 9759797 w 10680562"/>
              <a:gd name="connsiteY114" fmla="*/ 1010923 h 1605023"/>
              <a:gd name="connsiteX115" fmla="*/ 9834455 w 10680562"/>
              <a:gd name="connsiteY115" fmla="*/ 1082908 h 1605023"/>
              <a:gd name="connsiteX116" fmla="*/ 9939504 w 10680562"/>
              <a:gd name="connsiteY116" fmla="*/ 1110614 h 1605023"/>
              <a:gd name="connsiteX117" fmla="*/ 10077001 w 10680562"/>
              <a:gd name="connsiteY117" fmla="*/ 1160906 h 1605023"/>
              <a:gd name="connsiteX118" fmla="*/ 10178431 w 10680562"/>
              <a:gd name="connsiteY118" fmla="*/ 1244920 h 1605023"/>
              <a:gd name="connsiteX119" fmla="*/ 10248658 w 10680562"/>
              <a:gd name="connsiteY119" fmla="*/ 1309335 h 1605023"/>
              <a:gd name="connsiteX120" fmla="*/ 10414709 w 10680562"/>
              <a:gd name="connsiteY120" fmla="*/ 1388645 h 1605023"/>
              <a:gd name="connsiteX121" fmla="*/ 10592469 w 10680562"/>
              <a:gd name="connsiteY121" fmla="*/ 1543828 h 1605023"/>
              <a:gd name="connsiteX122" fmla="*/ 10674941 w 10680562"/>
              <a:gd name="connsiteY122" fmla="*/ 1597388 h 1605023"/>
              <a:gd name="connsiteX123" fmla="*/ 10680562 w 10680562"/>
              <a:gd name="connsiteY123" fmla="*/ 1605023 h 1605023"/>
              <a:gd name="connsiteX124" fmla="*/ 0 w 10680562"/>
              <a:gd name="connsiteY124" fmla="*/ 1605023 h 1605023"/>
              <a:gd name="connsiteX125" fmla="*/ 0 w 10680562"/>
              <a:gd name="connsiteY125" fmla="*/ 415048 h 1605023"/>
              <a:gd name="connsiteX126" fmla="*/ 9656 w 10680562"/>
              <a:gd name="connsiteY126" fmla="*/ 416044 h 1605023"/>
              <a:gd name="connsiteX127" fmla="*/ 179196 w 10680562"/>
              <a:gd name="connsiteY127" fmla="*/ 423071 h 1605023"/>
              <a:gd name="connsiteX128" fmla="*/ 250912 w 10680562"/>
              <a:gd name="connsiteY128" fmla="*/ 408617 h 1605023"/>
              <a:gd name="connsiteX129" fmla="*/ 291375 w 10680562"/>
              <a:gd name="connsiteY129" fmla="*/ 403710 h 1605023"/>
              <a:gd name="connsiteX130" fmla="*/ 320542 w 10680562"/>
              <a:gd name="connsiteY130" fmla="*/ 396592 h 1605023"/>
              <a:gd name="connsiteX131" fmla="*/ 522426 w 10680562"/>
              <a:gd name="connsiteY131" fmla="*/ 407158 h 1605023"/>
              <a:gd name="connsiteX132" fmla="*/ 549068 w 10680562"/>
              <a:gd name="connsiteY132" fmla="*/ 407418 h 1605023"/>
              <a:gd name="connsiteX133" fmla="*/ 571100 w 10680562"/>
              <a:gd name="connsiteY133" fmla="*/ 400562 h 1605023"/>
              <a:gd name="connsiteX134" fmla="*/ 575457 w 10680562"/>
              <a:gd name="connsiteY134" fmla="*/ 392801 h 1605023"/>
              <a:gd name="connsiteX135" fmla="*/ 589968 w 10680562"/>
              <a:gd name="connsiteY135" fmla="*/ 391807 h 1605023"/>
              <a:gd name="connsiteX136" fmla="*/ 593649 w 10680562"/>
              <a:gd name="connsiteY136" fmla="*/ 390062 h 1605023"/>
              <a:gd name="connsiteX137" fmla="*/ 614928 w 10680562"/>
              <a:gd name="connsiteY137" fmla="*/ 381544 h 1605023"/>
              <a:gd name="connsiteX138" fmla="*/ 722580 w 10680562"/>
              <a:gd name="connsiteY138" fmla="*/ 392722 h 1605023"/>
              <a:gd name="connsiteX139" fmla="*/ 946884 w 10680562"/>
              <a:gd name="connsiteY139" fmla="*/ 411854 h 1605023"/>
              <a:gd name="connsiteX140" fmla="*/ 1210905 w 10680562"/>
              <a:gd name="connsiteY140" fmla="*/ 432414 h 1605023"/>
              <a:gd name="connsiteX141" fmla="*/ 1377854 w 10680562"/>
              <a:gd name="connsiteY141" fmla="*/ 429745 h 1605023"/>
              <a:gd name="connsiteX142" fmla="*/ 1391004 w 10680562"/>
              <a:gd name="connsiteY142" fmla="*/ 441307 h 1605023"/>
              <a:gd name="connsiteX143" fmla="*/ 1406953 w 10680562"/>
              <a:gd name="connsiteY143" fmla="*/ 447889 h 1605023"/>
              <a:gd name="connsiteX144" fmla="*/ 1409246 w 10680562"/>
              <a:gd name="connsiteY144" fmla="*/ 446765 h 1605023"/>
              <a:gd name="connsiteX145" fmla="*/ 1428800 w 10680562"/>
              <a:gd name="connsiteY145" fmla="*/ 448677 h 1605023"/>
              <a:gd name="connsiteX146" fmla="*/ 1432402 w 10680562"/>
              <a:gd name="connsiteY146" fmla="*/ 452956 h 1605023"/>
              <a:gd name="connsiteX147" fmla="*/ 1606578 w 10680562"/>
              <a:gd name="connsiteY147" fmla="*/ 430870 h 1605023"/>
              <a:gd name="connsiteX148" fmla="*/ 1647476 w 10680562"/>
              <a:gd name="connsiteY148" fmla="*/ 438687 h 1605023"/>
              <a:gd name="connsiteX149" fmla="*/ 1655866 w 10680562"/>
              <a:gd name="connsiteY149" fmla="*/ 439472 h 1605023"/>
              <a:gd name="connsiteX150" fmla="*/ 1656096 w 10680562"/>
              <a:gd name="connsiteY150" fmla="*/ 439162 h 1605023"/>
              <a:gd name="connsiteX151" fmla="*/ 1670708 w 10680562"/>
              <a:gd name="connsiteY151" fmla="*/ 412530 h 1605023"/>
              <a:gd name="connsiteX152" fmla="*/ 1737953 w 10680562"/>
              <a:gd name="connsiteY152" fmla="*/ 399496 h 1605023"/>
              <a:gd name="connsiteX153" fmla="*/ 1848192 w 10680562"/>
              <a:gd name="connsiteY153" fmla="*/ 376032 h 1605023"/>
              <a:gd name="connsiteX154" fmla="*/ 1954077 w 10680562"/>
              <a:gd name="connsiteY154" fmla="*/ 352621 h 1605023"/>
              <a:gd name="connsiteX155" fmla="*/ 1993047 w 10680562"/>
              <a:gd name="connsiteY155" fmla="*/ 346068 h 1605023"/>
              <a:gd name="connsiteX156" fmla="*/ 2059719 w 10680562"/>
              <a:gd name="connsiteY156" fmla="*/ 325903 h 1605023"/>
              <a:gd name="connsiteX157" fmla="*/ 2088528 w 10680562"/>
              <a:gd name="connsiteY157" fmla="*/ 311409 h 1605023"/>
              <a:gd name="connsiteX158" fmla="*/ 2090087 w 10680562"/>
              <a:gd name="connsiteY158" fmla="*/ 311676 h 1605023"/>
              <a:gd name="connsiteX159" fmla="*/ 2091700 w 10680562"/>
              <a:gd name="connsiteY159" fmla="*/ 307455 h 1605023"/>
              <a:gd name="connsiteX160" fmla="*/ 2096989 w 10680562"/>
              <a:gd name="connsiteY160" fmla="*/ 304649 h 1605023"/>
              <a:gd name="connsiteX161" fmla="*/ 2113325 w 10680562"/>
              <a:gd name="connsiteY161" fmla="*/ 302764 h 1605023"/>
              <a:gd name="connsiteX162" fmla="*/ 2119780 w 10680562"/>
              <a:gd name="connsiteY162" fmla="*/ 303007 h 1605023"/>
              <a:gd name="connsiteX163" fmla="*/ 2128562 w 10680562"/>
              <a:gd name="connsiteY163" fmla="*/ 301336 h 1605023"/>
              <a:gd name="connsiteX164" fmla="*/ 2128679 w 10680562"/>
              <a:gd name="connsiteY164" fmla="*/ 300991 h 1605023"/>
              <a:gd name="connsiteX165" fmla="*/ 2179558 w 10680562"/>
              <a:gd name="connsiteY165" fmla="*/ 299095 h 1605023"/>
              <a:gd name="connsiteX166" fmla="*/ 2223277 w 10680562"/>
              <a:gd name="connsiteY166" fmla="*/ 260239 h 1605023"/>
              <a:gd name="connsiteX167" fmla="*/ 2243644 w 10680562"/>
              <a:gd name="connsiteY167" fmla="*/ 251110 h 1605023"/>
              <a:gd name="connsiteX168" fmla="*/ 2253986 w 10680562"/>
              <a:gd name="connsiteY168" fmla="*/ 244616 h 1605023"/>
              <a:gd name="connsiteX169" fmla="*/ 2254285 w 10680562"/>
              <a:gd name="connsiteY169" fmla="*/ 243167 h 1605023"/>
              <a:gd name="connsiteX170" fmla="*/ 2295037 w 10680562"/>
              <a:gd name="connsiteY170" fmla="*/ 242433 h 1605023"/>
              <a:gd name="connsiteX171" fmla="*/ 2299648 w 10680562"/>
              <a:gd name="connsiteY171" fmla="*/ 239896 h 1605023"/>
              <a:gd name="connsiteX172" fmla="*/ 2327237 w 10680562"/>
              <a:gd name="connsiteY172" fmla="*/ 242539 h 1605023"/>
              <a:gd name="connsiteX173" fmla="*/ 2340943 w 10680562"/>
              <a:gd name="connsiteY173" fmla="*/ 242239 h 1605023"/>
              <a:gd name="connsiteX174" fmla="*/ 2345943 w 10680562"/>
              <a:gd name="connsiteY174" fmla="*/ 245589 h 1605023"/>
              <a:gd name="connsiteX175" fmla="*/ 2365602 w 10680562"/>
              <a:gd name="connsiteY175" fmla="*/ 243403 h 1605023"/>
              <a:gd name="connsiteX176" fmla="*/ 2367433 w 10680562"/>
              <a:gd name="connsiteY176" fmla="*/ 241858 h 1605023"/>
              <a:gd name="connsiteX177" fmla="*/ 2385231 w 10680562"/>
              <a:gd name="connsiteY177" fmla="*/ 244873 h 1605023"/>
              <a:gd name="connsiteX178" fmla="*/ 2402059 w 10680562"/>
              <a:gd name="connsiteY178" fmla="*/ 253223 h 1605023"/>
              <a:gd name="connsiteX179" fmla="*/ 2719020 w 10680562"/>
              <a:gd name="connsiteY179" fmla="*/ 235271 h 1605023"/>
              <a:gd name="connsiteX180" fmla="*/ 2877308 w 10680562"/>
              <a:gd name="connsiteY180" fmla="*/ 208630 h 1605023"/>
              <a:gd name="connsiteX181" fmla="*/ 3051375 w 10680562"/>
              <a:gd name="connsiteY181" fmla="*/ 154110 h 1605023"/>
              <a:gd name="connsiteX182" fmla="*/ 3104837 w 10680562"/>
              <a:gd name="connsiteY182" fmla="*/ 135199 h 1605023"/>
              <a:gd name="connsiteX183" fmla="*/ 3159836 w 10680562"/>
              <a:gd name="connsiteY183" fmla="*/ 142694 h 1605023"/>
              <a:gd name="connsiteX184" fmla="*/ 3177510 w 10680562"/>
              <a:gd name="connsiteY184" fmla="*/ 130186 h 1605023"/>
              <a:gd name="connsiteX185" fmla="*/ 3180470 w 10680562"/>
              <a:gd name="connsiteY185" fmla="*/ 127764 h 1605023"/>
              <a:gd name="connsiteX186" fmla="*/ 3194216 w 10680562"/>
              <a:gd name="connsiteY186" fmla="*/ 123837 h 1605023"/>
              <a:gd name="connsiteX187" fmla="*/ 3214710 w 10680562"/>
              <a:gd name="connsiteY187" fmla="*/ 104451 h 1605023"/>
              <a:gd name="connsiteX188" fmla="*/ 3240671 w 10680562"/>
              <a:gd name="connsiteY188" fmla="*/ 99232 h 1605023"/>
              <a:gd name="connsiteX189" fmla="*/ 3366544 w 10680562"/>
              <a:gd name="connsiteY189" fmla="*/ 82506 h 1605023"/>
              <a:gd name="connsiteX190" fmla="*/ 3440424 w 10680562"/>
              <a:gd name="connsiteY190" fmla="*/ 67891 h 1605023"/>
              <a:gd name="connsiteX191" fmla="*/ 3466248 w 10680562"/>
              <a:gd name="connsiteY191" fmla="*/ 55103 h 1605023"/>
              <a:gd name="connsiteX192" fmla="*/ 3503820 w 10680562"/>
              <a:gd name="connsiteY192" fmla="*/ 42110 h 1605023"/>
              <a:gd name="connsiteX193" fmla="*/ 3568389 w 10680562"/>
              <a:gd name="connsiteY193" fmla="*/ 13576 h 1605023"/>
              <a:gd name="connsiteX194" fmla="*/ 3604089 w 10680562"/>
              <a:gd name="connsiteY194" fmla="*/ 6980 h 1605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680562" h="1605023">
                <a:moveTo>
                  <a:pt x="3617689" y="0"/>
                </a:moveTo>
                <a:lnTo>
                  <a:pt x="3635901" y="7738"/>
                </a:lnTo>
                <a:cubicBezTo>
                  <a:pt x="3636815" y="-13593"/>
                  <a:pt x="3674070" y="21953"/>
                  <a:pt x="3690891" y="7049"/>
                </a:cubicBezTo>
                <a:cubicBezTo>
                  <a:pt x="3723615" y="8082"/>
                  <a:pt x="3780877" y="7675"/>
                  <a:pt x="3832247" y="13937"/>
                </a:cubicBezTo>
                <a:cubicBezTo>
                  <a:pt x="3878761" y="52737"/>
                  <a:pt x="3960967" y="15082"/>
                  <a:pt x="3999111" y="44624"/>
                </a:cubicBezTo>
                <a:cubicBezTo>
                  <a:pt x="4011661" y="48427"/>
                  <a:pt x="4023440" y="49464"/>
                  <a:pt x="4034676" y="48775"/>
                </a:cubicBezTo>
                <a:lnTo>
                  <a:pt x="4065394" y="42879"/>
                </a:lnTo>
                <a:lnTo>
                  <a:pt x="4072648" y="33262"/>
                </a:lnTo>
                <a:lnTo>
                  <a:pt x="4092232" y="34026"/>
                </a:lnTo>
                <a:lnTo>
                  <a:pt x="4097470" y="32252"/>
                </a:lnTo>
                <a:cubicBezTo>
                  <a:pt x="4107476" y="28819"/>
                  <a:pt x="4117405" y="25741"/>
                  <a:pt x="4127488" y="24056"/>
                </a:cubicBezTo>
                <a:cubicBezTo>
                  <a:pt x="4122379" y="69900"/>
                  <a:pt x="4212421" y="17287"/>
                  <a:pt x="4190803" y="55685"/>
                </a:cubicBezTo>
                <a:cubicBezTo>
                  <a:pt x="4245322" y="54405"/>
                  <a:pt x="4210442" y="91290"/>
                  <a:pt x="4269333" y="54186"/>
                </a:cubicBezTo>
                <a:cubicBezTo>
                  <a:pt x="4360007" y="84494"/>
                  <a:pt x="4405441" y="66275"/>
                  <a:pt x="4481486" y="116915"/>
                </a:cubicBezTo>
                <a:cubicBezTo>
                  <a:pt x="4469366" y="96298"/>
                  <a:pt x="4624978" y="141388"/>
                  <a:pt x="4651418" y="150071"/>
                </a:cubicBezTo>
                <a:lnTo>
                  <a:pt x="4863575" y="175458"/>
                </a:lnTo>
                <a:cubicBezTo>
                  <a:pt x="4867452" y="182323"/>
                  <a:pt x="5007365" y="209256"/>
                  <a:pt x="5013635" y="213928"/>
                </a:cubicBezTo>
                <a:lnTo>
                  <a:pt x="5203044" y="228946"/>
                </a:lnTo>
                <a:lnTo>
                  <a:pt x="5207070" y="235105"/>
                </a:lnTo>
                <a:lnTo>
                  <a:pt x="5224253" y="240320"/>
                </a:lnTo>
                <a:lnTo>
                  <a:pt x="5256736" y="254811"/>
                </a:lnTo>
                <a:lnTo>
                  <a:pt x="5264095" y="253567"/>
                </a:lnTo>
                <a:lnTo>
                  <a:pt x="5315084" y="269264"/>
                </a:lnTo>
                <a:lnTo>
                  <a:pt x="5316393" y="267603"/>
                </a:lnTo>
                <a:cubicBezTo>
                  <a:pt x="5320500" y="264235"/>
                  <a:pt x="5325719" y="262424"/>
                  <a:pt x="5333427" y="263823"/>
                </a:cubicBezTo>
                <a:cubicBezTo>
                  <a:pt x="5330520" y="234164"/>
                  <a:pt x="5341605" y="254143"/>
                  <a:pt x="5364589" y="260882"/>
                </a:cubicBezTo>
                <a:cubicBezTo>
                  <a:pt x="5365199" y="216323"/>
                  <a:pt x="5425089" y="252089"/>
                  <a:pt x="5443973" y="230866"/>
                </a:cubicBezTo>
                <a:cubicBezTo>
                  <a:pt x="5460840" y="236821"/>
                  <a:pt x="5478689" y="242307"/>
                  <a:pt x="5497201" y="247023"/>
                </a:cubicBezTo>
                <a:lnTo>
                  <a:pt x="5508269" y="249256"/>
                </a:lnTo>
                <a:lnTo>
                  <a:pt x="5508636" y="248880"/>
                </a:lnTo>
                <a:cubicBezTo>
                  <a:pt x="5511356" y="248469"/>
                  <a:pt x="5515116" y="248867"/>
                  <a:pt x="5520606" y="250400"/>
                </a:cubicBezTo>
                <a:lnTo>
                  <a:pt x="5528451" y="253330"/>
                </a:lnTo>
                <a:lnTo>
                  <a:pt x="5549923" y="257662"/>
                </a:lnTo>
                <a:lnTo>
                  <a:pt x="5558295" y="256364"/>
                </a:lnTo>
                <a:lnTo>
                  <a:pt x="5664799" y="278924"/>
                </a:lnTo>
                <a:lnTo>
                  <a:pt x="5796160" y="307979"/>
                </a:lnTo>
                <a:lnTo>
                  <a:pt x="5897647" y="339431"/>
                </a:lnTo>
                <a:cubicBezTo>
                  <a:pt x="5894921" y="322560"/>
                  <a:pt x="5962532" y="357207"/>
                  <a:pt x="5978838" y="367970"/>
                </a:cubicBezTo>
                <a:cubicBezTo>
                  <a:pt x="6035145" y="375765"/>
                  <a:pt x="6006578" y="380813"/>
                  <a:pt x="6050367" y="386341"/>
                </a:cubicBezTo>
                <a:cubicBezTo>
                  <a:pt x="6051161" y="391932"/>
                  <a:pt x="6137489" y="380709"/>
                  <a:pt x="6140609" y="385135"/>
                </a:cubicBezTo>
                <a:cubicBezTo>
                  <a:pt x="6205928" y="424013"/>
                  <a:pt x="6248816" y="452185"/>
                  <a:pt x="6302950" y="448183"/>
                </a:cubicBezTo>
                <a:lnTo>
                  <a:pt x="6308533" y="448551"/>
                </a:lnTo>
                <a:lnTo>
                  <a:pt x="6340278" y="468555"/>
                </a:lnTo>
                <a:lnTo>
                  <a:pt x="6341685" y="467587"/>
                </a:lnTo>
                <a:cubicBezTo>
                  <a:pt x="6345560" y="465876"/>
                  <a:pt x="6349786" y="465470"/>
                  <a:pt x="6354862" y="467794"/>
                </a:cubicBezTo>
                <a:cubicBezTo>
                  <a:pt x="6361260" y="446013"/>
                  <a:pt x="6363438" y="462250"/>
                  <a:pt x="6377840" y="471024"/>
                </a:cubicBezTo>
                <a:cubicBezTo>
                  <a:pt x="6390990" y="439154"/>
                  <a:pt x="6423334" y="475084"/>
                  <a:pt x="6442804" y="463091"/>
                </a:cubicBezTo>
                <a:cubicBezTo>
                  <a:pt x="6453090" y="470255"/>
                  <a:pt x="6464204" y="477252"/>
                  <a:pt x="6476009" y="483807"/>
                </a:cubicBezTo>
                <a:lnTo>
                  <a:pt x="6483237" y="487308"/>
                </a:lnTo>
                <a:lnTo>
                  <a:pt x="6483605" y="487102"/>
                </a:lnTo>
                <a:cubicBezTo>
                  <a:pt x="6485654" y="487272"/>
                  <a:pt x="6488212" y="488201"/>
                  <a:pt x="6491673" y="490243"/>
                </a:cubicBezTo>
                <a:lnTo>
                  <a:pt x="6496411" y="493689"/>
                </a:lnTo>
                <a:lnTo>
                  <a:pt x="6510429" y="500479"/>
                </a:lnTo>
                <a:lnTo>
                  <a:pt x="6516750" y="500983"/>
                </a:lnTo>
                <a:cubicBezTo>
                  <a:pt x="6541864" y="496675"/>
                  <a:pt x="6554866" y="452619"/>
                  <a:pt x="6580199" y="483318"/>
                </a:cubicBezTo>
                <a:cubicBezTo>
                  <a:pt x="6622601" y="489571"/>
                  <a:pt x="6654587" y="470617"/>
                  <a:pt x="6690237" y="493051"/>
                </a:cubicBezTo>
                <a:cubicBezTo>
                  <a:pt x="6729957" y="498806"/>
                  <a:pt x="6766252" y="494451"/>
                  <a:pt x="6798356" y="506748"/>
                </a:cubicBezTo>
                <a:cubicBezTo>
                  <a:pt x="6813529" y="501270"/>
                  <a:pt x="6826992" y="500232"/>
                  <a:pt x="6837102" y="513677"/>
                </a:cubicBezTo>
                <a:cubicBezTo>
                  <a:pt x="6874837" y="515764"/>
                  <a:pt x="6887115" y="500833"/>
                  <a:pt x="6907934" y="517339"/>
                </a:cubicBezTo>
                <a:cubicBezTo>
                  <a:pt x="6934086" y="494196"/>
                  <a:pt x="6933260" y="504492"/>
                  <a:pt x="6941474" y="513632"/>
                </a:cubicBezTo>
                <a:lnTo>
                  <a:pt x="6942754" y="514394"/>
                </a:lnTo>
                <a:lnTo>
                  <a:pt x="6946363" y="511066"/>
                </a:lnTo>
                <a:lnTo>
                  <a:pt x="6952592" y="510252"/>
                </a:lnTo>
                <a:lnTo>
                  <a:pt x="6968398" y="513946"/>
                </a:lnTo>
                <a:lnTo>
                  <a:pt x="6974142" y="516310"/>
                </a:lnTo>
                <a:cubicBezTo>
                  <a:pt x="6978173" y="517574"/>
                  <a:pt x="6980948" y="517948"/>
                  <a:pt x="6982971" y="517694"/>
                </a:cubicBezTo>
                <a:lnTo>
                  <a:pt x="6983252" y="517416"/>
                </a:lnTo>
                <a:lnTo>
                  <a:pt x="6991400" y="519321"/>
                </a:lnTo>
                <a:cubicBezTo>
                  <a:pt x="7005004" y="523242"/>
                  <a:pt x="7018100" y="527732"/>
                  <a:pt x="7030460" y="532556"/>
                </a:cubicBezTo>
                <a:cubicBezTo>
                  <a:pt x="7044917" y="516932"/>
                  <a:pt x="7088472" y="545083"/>
                  <a:pt x="7089916" y="511503"/>
                </a:cubicBezTo>
                <a:cubicBezTo>
                  <a:pt x="7106785" y="517039"/>
                  <a:pt x="7114554" y="532321"/>
                  <a:pt x="7113059" y="509904"/>
                </a:cubicBezTo>
                <a:cubicBezTo>
                  <a:pt x="7118735" y="511110"/>
                  <a:pt x="7122641" y="509850"/>
                  <a:pt x="7125755" y="507393"/>
                </a:cubicBezTo>
                <a:lnTo>
                  <a:pt x="7126765" y="506166"/>
                </a:lnTo>
                <a:lnTo>
                  <a:pt x="7164175" y="519011"/>
                </a:lnTo>
                <a:lnTo>
                  <a:pt x="7169654" y="518219"/>
                </a:lnTo>
                <a:lnTo>
                  <a:pt x="7193386" y="529788"/>
                </a:lnTo>
                <a:lnTo>
                  <a:pt x="7205997" y="534060"/>
                </a:lnTo>
                <a:lnTo>
                  <a:pt x="7208842" y="538783"/>
                </a:lnTo>
                <a:cubicBezTo>
                  <a:pt x="7212314" y="541931"/>
                  <a:pt x="7217803" y="543928"/>
                  <a:pt x="7227817" y="543304"/>
                </a:cubicBezTo>
                <a:lnTo>
                  <a:pt x="7230267" y="542497"/>
                </a:lnTo>
                <a:lnTo>
                  <a:pt x="7244913" y="551160"/>
                </a:lnTo>
                <a:cubicBezTo>
                  <a:pt x="7249453" y="554807"/>
                  <a:pt x="7253253" y="559130"/>
                  <a:pt x="7255970" y="564383"/>
                </a:cubicBezTo>
                <a:cubicBezTo>
                  <a:pt x="7315146" y="548103"/>
                  <a:pt x="7361553" y="579076"/>
                  <a:pt x="7421156" y="584155"/>
                </a:cubicBezTo>
                <a:cubicBezTo>
                  <a:pt x="7465612" y="613750"/>
                  <a:pt x="7546249" y="613142"/>
                  <a:pt x="7553166" y="653085"/>
                </a:cubicBezTo>
                <a:cubicBezTo>
                  <a:pt x="7562552" y="609214"/>
                  <a:pt x="7673998" y="724531"/>
                  <a:pt x="7643092" y="662482"/>
                </a:cubicBezTo>
                <a:lnTo>
                  <a:pt x="7896429" y="689054"/>
                </a:lnTo>
                <a:cubicBezTo>
                  <a:pt x="7940867" y="662251"/>
                  <a:pt x="7914217" y="689365"/>
                  <a:pt x="7954620" y="689481"/>
                </a:cubicBezTo>
                <a:cubicBezTo>
                  <a:pt x="7937756" y="718000"/>
                  <a:pt x="8005608" y="680123"/>
                  <a:pt x="8000803" y="714583"/>
                </a:cubicBezTo>
                <a:cubicBezTo>
                  <a:pt x="8008309" y="713512"/>
                  <a:pt x="8015731" y="711389"/>
                  <a:pt x="8023216" y="709000"/>
                </a:cubicBezTo>
                <a:lnTo>
                  <a:pt x="8027136" y="707765"/>
                </a:lnTo>
                <a:lnTo>
                  <a:pt x="8041622" y="708731"/>
                </a:lnTo>
                <a:lnTo>
                  <a:pt x="8047209" y="701624"/>
                </a:lnTo>
                <a:lnTo>
                  <a:pt x="8070088" y="697789"/>
                </a:lnTo>
                <a:cubicBezTo>
                  <a:pt x="8078424" y="697492"/>
                  <a:pt x="8087123" y="698508"/>
                  <a:pt x="8096332" y="701624"/>
                </a:cubicBezTo>
                <a:cubicBezTo>
                  <a:pt x="8123926" y="724651"/>
                  <a:pt x="8185640" y="697894"/>
                  <a:pt x="8219225" y="728069"/>
                </a:cubicBezTo>
                <a:cubicBezTo>
                  <a:pt x="8232644" y="736562"/>
                  <a:pt x="8280723" y="746936"/>
                  <a:pt x="8293793" y="739200"/>
                </a:cubicBezTo>
                <a:cubicBezTo>
                  <a:pt x="8304636" y="739365"/>
                  <a:pt x="8314843" y="745516"/>
                  <a:pt x="8323753" y="736063"/>
                </a:cubicBezTo>
                <a:cubicBezTo>
                  <a:pt x="8336542" y="725164"/>
                  <a:pt x="8363344" y="752699"/>
                  <a:pt x="8364496" y="736635"/>
                </a:cubicBezTo>
                <a:cubicBezTo>
                  <a:pt x="8383724" y="755702"/>
                  <a:pt x="8414211" y="733717"/>
                  <a:pt x="8437662" y="731942"/>
                </a:cubicBezTo>
                <a:cubicBezTo>
                  <a:pt x="8451685" y="749699"/>
                  <a:pt x="8487061" y="728469"/>
                  <a:pt x="8533764" y="735554"/>
                </a:cubicBezTo>
                <a:cubicBezTo>
                  <a:pt x="8548878" y="755832"/>
                  <a:pt x="8565301" y="740114"/>
                  <a:pt x="8596769" y="769632"/>
                </a:cubicBezTo>
                <a:cubicBezTo>
                  <a:pt x="8598880" y="767829"/>
                  <a:pt x="8601326" y="766261"/>
                  <a:pt x="8604035" y="764982"/>
                </a:cubicBezTo>
                <a:cubicBezTo>
                  <a:pt x="8619777" y="757551"/>
                  <a:pt x="8640772" y="761213"/>
                  <a:pt x="8650929" y="773164"/>
                </a:cubicBezTo>
                <a:cubicBezTo>
                  <a:pt x="8702615" y="814545"/>
                  <a:pt x="8757170" y="823762"/>
                  <a:pt x="8806497" y="839707"/>
                </a:cubicBezTo>
                <a:cubicBezTo>
                  <a:pt x="8863157" y="854381"/>
                  <a:pt x="8833749" y="812347"/>
                  <a:pt x="8898377" y="854651"/>
                </a:cubicBezTo>
                <a:cubicBezTo>
                  <a:pt x="8909161" y="844048"/>
                  <a:pt x="8918437" y="845186"/>
                  <a:pt x="8932389" y="853846"/>
                </a:cubicBezTo>
                <a:cubicBezTo>
                  <a:pt x="8960146" y="860074"/>
                  <a:pt x="8965550" y="829338"/>
                  <a:pt x="8989288" y="852877"/>
                </a:cubicBezTo>
                <a:cubicBezTo>
                  <a:pt x="8988278" y="835633"/>
                  <a:pt x="9043995" y="856467"/>
                  <a:pt x="9035275" y="837110"/>
                </a:cubicBezTo>
                <a:cubicBezTo>
                  <a:pt x="9060165" y="838647"/>
                  <a:pt x="9108456" y="858499"/>
                  <a:pt x="9138626" y="862106"/>
                </a:cubicBezTo>
                <a:cubicBezTo>
                  <a:pt x="9165080" y="876547"/>
                  <a:pt x="9174888" y="860404"/>
                  <a:pt x="9216298" y="858754"/>
                </a:cubicBezTo>
                <a:cubicBezTo>
                  <a:pt x="9230418" y="871192"/>
                  <a:pt x="9244774" y="868822"/>
                  <a:pt x="9259941" y="861843"/>
                </a:cubicBezTo>
                <a:cubicBezTo>
                  <a:pt x="9297647" y="870955"/>
                  <a:pt x="9335980" y="863006"/>
                  <a:pt x="9380407" y="864825"/>
                </a:cubicBezTo>
                <a:cubicBezTo>
                  <a:pt x="9424338" y="883720"/>
                  <a:pt x="9443322" y="899138"/>
                  <a:pt x="9490772" y="901190"/>
                </a:cubicBezTo>
                <a:cubicBezTo>
                  <a:pt x="9530410" y="933396"/>
                  <a:pt x="9546422" y="928548"/>
                  <a:pt x="9584982" y="935980"/>
                </a:cubicBezTo>
                <a:cubicBezTo>
                  <a:pt x="9629819" y="954269"/>
                  <a:pt x="9718219" y="986435"/>
                  <a:pt x="9759797" y="1010923"/>
                </a:cubicBezTo>
                <a:cubicBezTo>
                  <a:pt x="9801376" y="1035410"/>
                  <a:pt x="9804503" y="1066293"/>
                  <a:pt x="9834455" y="1082908"/>
                </a:cubicBezTo>
                <a:cubicBezTo>
                  <a:pt x="9864406" y="1099522"/>
                  <a:pt x="9891608" y="1087791"/>
                  <a:pt x="9939504" y="1110614"/>
                </a:cubicBezTo>
                <a:cubicBezTo>
                  <a:pt x="9978150" y="1098522"/>
                  <a:pt x="10034187" y="1166580"/>
                  <a:pt x="10077001" y="1160906"/>
                </a:cubicBezTo>
                <a:cubicBezTo>
                  <a:pt x="10084861" y="1190721"/>
                  <a:pt x="10164307" y="1234884"/>
                  <a:pt x="10178431" y="1244920"/>
                </a:cubicBezTo>
                <a:cubicBezTo>
                  <a:pt x="10210316" y="1215779"/>
                  <a:pt x="10222273" y="1306394"/>
                  <a:pt x="10248658" y="1309335"/>
                </a:cubicBezTo>
                <a:lnTo>
                  <a:pt x="10414709" y="1388645"/>
                </a:lnTo>
                <a:cubicBezTo>
                  <a:pt x="10473963" y="1440373"/>
                  <a:pt x="10538857" y="1454568"/>
                  <a:pt x="10592469" y="1543828"/>
                </a:cubicBezTo>
                <a:cubicBezTo>
                  <a:pt x="10651538" y="1531501"/>
                  <a:pt x="10660082" y="1567462"/>
                  <a:pt x="10674941" y="1597388"/>
                </a:cubicBezTo>
                <a:lnTo>
                  <a:pt x="10680562" y="1605023"/>
                </a:lnTo>
                <a:lnTo>
                  <a:pt x="0" y="1605023"/>
                </a:lnTo>
                <a:lnTo>
                  <a:pt x="0" y="415048"/>
                </a:lnTo>
                <a:lnTo>
                  <a:pt x="9656" y="416044"/>
                </a:lnTo>
                <a:cubicBezTo>
                  <a:pt x="66794" y="420549"/>
                  <a:pt x="142962" y="423374"/>
                  <a:pt x="179196" y="423071"/>
                </a:cubicBezTo>
                <a:cubicBezTo>
                  <a:pt x="202136" y="418172"/>
                  <a:pt x="228694" y="392385"/>
                  <a:pt x="250912" y="408617"/>
                </a:cubicBezTo>
                <a:cubicBezTo>
                  <a:pt x="249389" y="392611"/>
                  <a:pt x="280512" y="416185"/>
                  <a:pt x="291375" y="403710"/>
                </a:cubicBezTo>
                <a:cubicBezTo>
                  <a:pt x="298635" y="393187"/>
                  <a:pt x="309770" y="397885"/>
                  <a:pt x="320542" y="396592"/>
                </a:cubicBezTo>
                <a:cubicBezTo>
                  <a:pt x="359051" y="397166"/>
                  <a:pt x="484339" y="405354"/>
                  <a:pt x="522426" y="407158"/>
                </a:cubicBezTo>
                <a:cubicBezTo>
                  <a:pt x="532069" y="408997"/>
                  <a:pt x="540856" y="408831"/>
                  <a:pt x="549068" y="407418"/>
                </a:cubicBezTo>
                <a:lnTo>
                  <a:pt x="571100" y="400562"/>
                </a:lnTo>
                <a:lnTo>
                  <a:pt x="575457" y="392801"/>
                </a:lnTo>
                <a:lnTo>
                  <a:pt x="589968" y="391807"/>
                </a:lnTo>
                <a:lnTo>
                  <a:pt x="593649" y="390062"/>
                </a:lnTo>
                <a:cubicBezTo>
                  <a:pt x="600667" y="386700"/>
                  <a:pt x="607669" y="383607"/>
                  <a:pt x="614928" y="381544"/>
                </a:cubicBezTo>
                <a:cubicBezTo>
                  <a:pt x="636416" y="381988"/>
                  <a:pt x="667253" y="387671"/>
                  <a:pt x="722580" y="392722"/>
                </a:cubicBezTo>
                <a:cubicBezTo>
                  <a:pt x="792539" y="408114"/>
                  <a:pt x="885615" y="380106"/>
                  <a:pt x="946884" y="411854"/>
                </a:cubicBezTo>
                <a:cubicBezTo>
                  <a:pt x="1028270" y="418469"/>
                  <a:pt x="1139077" y="429433"/>
                  <a:pt x="1210905" y="432414"/>
                </a:cubicBezTo>
                <a:cubicBezTo>
                  <a:pt x="1270803" y="429423"/>
                  <a:pt x="1321921" y="453757"/>
                  <a:pt x="1377854" y="429745"/>
                </a:cubicBezTo>
                <a:cubicBezTo>
                  <a:pt x="1381419" y="434564"/>
                  <a:pt x="1385901" y="438319"/>
                  <a:pt x="1391004" y="441307"/>
                </a:cubicBezTo>
                <a:lnTo>
                  <a:pt x="1406953" y="447889"/>
                </a:lnTo>
                <a:lnTo>
                  <a:pt x="1409246" y="446765"/>
                </a:lnTo>
                <a:cubicBezTo>
                  <a:pt x="1419066" y="444804"/>
                  <a:pt x="1424836" y="446037"/>
                  <a:pt x="1428800" y="448677"/>
                </a:cubicBezTo>
                <a:lnTo>
                  <a:pt x="1432402" y="452956"/>
                </a:lnTo>
                <a:lnTo>
                  <a:pt x="1606578" y="430870"/>
                </a:lnTo>
                <a:cubicBezTo>
                  <a:pt x="1619625" y="433971"/>
                  <a:pt x="1633347" y="436643"/>
                  <a:pt x="1647476" y="438687"/>
                </a:cubicBezTo>
                <a:lnTo>
                  <a:pt x="1655866" y="439472"/>
                </a:lnTo>
                <a:lnTo>
                  <a:pt x="1656096" y="439162"/>
                </a:lnTo>
                <a:cubicBezTo>
                  <a:pt x="1658061" y="438636"/>
                  <a:pt x="1666503" y="411823"/>
                  <a:pt x="1670708" y="412530"/>
                </a:cubicBezTo>
                <a:lnTo>
                  <a:pt x="1737953" y="399496"/>
                </a:lnTo>
                <a:lnTo>
                  <a:pt x="1848192" y="376032"/>
                </a:lnTo>
                <a:cubicBezTo>
                  <a:pt x="1887458" y="368088"/>
                  <a:pt x="1918458" y="352092"/>
                  <a:pt x="1954077" y="352621"/>
                </a:cubicBezTo>
                <a:cubicBezTo>
                  <a:pt x="1965180" y="342609"/>
                  <a:pt x="1976973" y="337201"/>
                  <a:pt x="1993047" y="346068"/>
                </a:cubicBezTo>
                <a:cubicBezTo>
                  <a:pt x="2028636" y="335449"/>
                  <a:pt x="2032293" y="317806"/>
                  <a:pt x="2059719" y="325903"/>
                </a:cubicBezTo>
                <a:cubicBezTo>
                  <a:pt x="2071905" y="296194"/>
                  <a:pt x="2076373" y="305826"/>
                  <a:pt x="2088528" y="311409"/>
                </a:cubicBezTo>
                <a:lnTo>
                  <a:pt x="2090087" y="311676"/>
                </a:lnTo>
                <a:lnTo>
                  <a:pt x="2091700" y="307455"/>
                </a:lnTo>
                <a:lnTo>
                  <a:pt x="2096989" y="304649"/>
                </a:lnTo>
                <a:lnTo>
                  <a:pt x="2113325" y="302764"/>
                </a:lnTo>
                <a:lnTo>
                  <a:pt x="2119780" y="303007"/>
                </a:lnTo>
                <a:cubicBezTo>
                  <a:pt x="2124111" y="302819"/>
                  <a:pt x="2126840" y="302239"/>
                  <a:pt x="2128562" y="301336"/>
                </a:cubicBezTo>
                <a:cubicBezTo>
                  <a:pt x="2128600" y="301221"/>
                  <a:pt x="2128640" y="301107"/>
                  <a:pt x="2128679" y="300991"/>
                </a:cubicBezTo>
                <a:lnTo>
                  <a:pt x="2179558" y="299095"/>
                </a:lnTo>
                <a:cubicBezTo>
                  <a:pt x="2184857" y="280099"/>
                  <a:pt x="2238998" y="291238"/>
                  <a:pt x="2223277" y="260239"/>
                </a:cubicBezTo>
                <a:cubicBezTo>
                  <a:pt x="2241523" y="259676"/>
                  <a:pt x="2256386" y="270988"/>
                  <a:pt x="2243644" y="251110"/>
                </a:cubicBezTo>
                <a:cubicBezTo>
                  <a:pt x="2249448" y="250324"/>
                  <a:pt x="2252382" y="247882"/>
                  <a:pt x="2253986" y="244616"/>
                </a:cubicBezTo>
                <a:lnTo>
                  <a:pt x="2254285" y="243167"/>
                </a:lnTo>
                <a:lnTo>
                  <a:pt x="2295037" y="242433"/>
                </a:lnTo>
                <a:lnTo>
                  <a:pt x="2299648" y="239896"/>
                </a:lnTo>
                <a:lnTo>
                  <a:pt x="2327237" y="242539"/>
                </a:lnTo>
                <a:lnTo>
                  <a:pt x="2340943" y="242239"/>
                </a:lnTo>
                <a:lnTo>
                  <a:pt x="2345943" y="245589"/>
                </a:lnTo>
                <a:cubicBezTo>
                  <a:pt x="2350718" y="247299"/>
                  <a:pt x="2356754" y="247292"/>
                  <a:pt x="2365602" y="243403"/>
                </a:cubicBezTo>
                <a:lnTo>
                  <a:pt x="2367433" y="241858"/>
                </a:lnTo>
                <a:lnTo>
                  <a:pt x="2385231" y="244873"/>
                </a:lnTo>
                <a:cubicBezTo>
                  <a:pt x="2391237" y="246682"/>
                  <a:pt x="2396907" y="249351"/>
                  <a:pt x="2402059" y="253223"/>
                </a:cubicBezTo>
                <a:cubicBezTo>
                  <a:pt x="2457690" y="251623"/>
                  <a:pt x="2639813" y="242704"/>
                  <a:pt x="2719020" y="235271"/>
                </a:cubicBezTo>
                <a:cubicBezTo>
                  <a:pt x="2762954" y="229515"/>
                  <a:pt x="2821915" y="222156"/>
                  <a:pt x="2877308" y="208630"/>
                </a:cubicBezTo>
                <a:cubicBezTo>
                  <a:pt x="2947949" y="226393"/>
                  <a:pt x="2978035" y="153757"/>
                  <a:pt x="3051375" y="154110"/>
                </a:cubicBezTo>
                <a:cubicBezTo>
                  <a:pt x="3078434" y="115011"/>
                  <a:pt x="3067807" y="148493"/>
                  <a:pt x="3104837" y="135199"/>
                </a:cubicBezTo>
                <a:cubicBezTo>
                  <a:pt x="3103880" y="166713"/>
                  <a:pt x="3146743" y="109780"/>
                  <a:pt x="3159836" y="142694"/>
                </a:cubicBezTo>
                <a:cubicBezTo>
                  <a:pt x="3166160" y="139232"/>
                  <a:pt x="3171875" y="134841"/>
                  <a:pt x="3177510" y="130186"/>
                </a:cubicBezTo>
                <a:lnTo>
                  <a:pt x="3180470" y="127764"/>
                </a:lnTo>
                <a:lnTo>
                  <a:pt x="3194216" y="123837"/>
                </a:lnTo>
                <a:lnTo>
                  <a:pt x="3214710" y="104451"/>
                </a:lnTo>
                <a:cubicBezTo>
                  <a:pt x="3222186" y="101416"/>
                  <a:pt x="3230663" y="99454"/>
                  <a:pt x="3240671" y="99232"/>
                </a:cubicBezTo>
                <a:cubicBezTo>
                  <a:pt x="3277606" y="111009"/>
                  <a:pt x="3320498" y="66221"/>
                  <a:pt x="3366544" y="82506"/>
                </a:cubicBezTo>
                <a:cubicBezTo>
                  <a:pt x="3383134" y="85775"/>
                  <a:pt x="3432393" y="79256"/>
                  <a:pt x="3440424" y="67891"/>
                </a:cubicBezTo>
                <a:cubicBezTo>
                  <a:pt x="3450432" y="64444"/>
                  <a:pt x="3462892" y="66649"/>
                  <a:pt x="3466248" y="55103"/>
                </a:cubicBezTo>
                <a:cubicBezTo>
                  <a:pt x="3472418" y="40954"/>
                  <a:pt x="3510917" y="57092"/>
                  <a:pt x="3503820" y="42110"/>
                </a:cubicBezTo>
                <a:lnTo>
                  <a:pt x="3568389" y="13576"/>
                </a:lnTo>
                <a:cubicBezTo>
                  <a:pt x="3579310" y="19318"/>
                  <a:pt x="3590168" y="14433"/>
                  <a:pt x="3604089" y="6980"/>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hthoek 4">
            <a:extLst>
              <a:ext uri="{FF2B5EF4-FFF2-40B4-BE49-F238E27FC236}">
                <a16:creationId xmlns:a16="http://schemas.microsoft.com/office/drawing/2014/main" id="{08149C3D-09F0-03BE-3E22-09DD1CDC0255}"/>
              </a:ext>
            </a:extLst>
          </p:cNvPr>
          <p:cNvSpPr/>
          <p:nvPr/>
        </p:nvSpPr>
        <p:spPr>
          <a:xfrm>
            <a:off x="9750392" y="2228834"/>
            <a:ext cx="1626669" cy="132288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3" name="Content Placeholder 12" descr="A group of words and arrows&#10;&#10;Description automatically generated">
            <a:extLst>
              <a:ext uri="{FF2B5EF4-FFF2-40B4-BE49-F238E27FC236}">
                <a16:creationId xmlns:a16="http://schemas.microsoft.com/office/drawing/2014/main" id="{794EC363-E117-C558-80A7-1265B7E292BB}"/>
              </a:ext>
            </a:extLst>
          </p:cNvPr>
          <p:cNvPicPr>
            <a:picLocks noGrp="1" noChangeAspect="1"/>
          </p:cNvPicPr>
          <p:nvPr>
            <p:ph idx="1"/>
          </p:nvPr>
        </p:nvPicPr>
        <p:blipFill>
          <a:blip r:embed="rId3"/>
          <a:stretch>
            <a:fillRect/>
          </a:stretch>
        </p:blipFill>
        <p:spPr>
          <a:xfrm>
            <a:off x="360509" y="229739"/>
            <a:ext cx="10824000" cy="6392922"/>
          </a:xfrm>
        </p:spPr>
      </p:pic>
      <p:sp>
        <p:nvSpPr>
          <p:cNvPr id="14" name="Oval 13">
            <a:extLst>
              <a:ext uri="{FF2B5EF4-FFF2-40B4-BE49-F238E27FC236}">
                <a16:creationId xmlns:a16="http://schemas.microsoft.com/office/drawing/2014/main" id="{DAB65A37-9696-B1F4-40A8-4045CD06D6E7}"/>
              </a:ext>
            </a:extLst>
          </p:cNvPr>
          <p:cNvSpPr/>
          <p:nvPr/>
        </p:nvSpPr>
        <p:spPr>
          <a:xfrm>
            <a:off x="931247" y="4645559"/>
            <a:ext cx="8419491" cy="2085444"/>
          </a:xfrm>
          <a:prstGeom prst="ellipse">
            <a:avLst/>
          </a:prstGeom>
          <a:noFill/>
          <a:ln w="571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34693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9A36457-A5F4-4103-A443-02581C0918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C5FB7E8-B636-40FA-BE8D-48145C0F5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12192000" cy="2295238"/>
          </a:xfrm>
          <a:custGeom>
            <a:avLst/>
            <a:gdLst>
              <a:gd name="connsiteX0" fmla="*/ 12160143 w 12192000"/>
              <a:gd name="connsiteY0" fmla="*/ 831692 h 2079137"/>
              <a:gd name="connsiteX1" fmla="*/ 12159112 w 12192000"/>
              <a:gd name="connsiteY1" fmla="*/ 833361 h 2079137"/>
              <a:gd name="connsiteX2" fmla="*/ 12158912 w 12192000"/>
              <a:gd name="connsiteY2" fmla="*/ 832430 h 2079137"/>
              <a:gd name="connsiteX3" fmla="*/ 0 w 12192000"/>
              <a:gd name="connsiteY3" fmla="*/ 0 h 2079137"/>
              <a:gd name="connsiteX4" fmla="*/ 12192000 w 12192000"/>
              <a:gd name="connsiteY4" fmla="*/ 0 h 2079137"/>
              <a:gd name="connsiteX5" fmla="*/ 12192000 w 12192000"/>
              <a:gd name="connsiteY5" fmla="*/ 558063 h 2079137"/>
              <a:gd name="connsiteX6" fmla="*/ 12189259 w 12192000"/>
              <a:gd name="connsiteY6" fmla="*/ 810508 h 2079137"/>
              <a:gd name="connsiteX7" fmla="*/ 12170847 w 12192000"/>
              <a:gd name="connsiteY7" fmla="*/ 825280 h 2079137"/>
              <a:gd name="connsiteX8" fmla="*/ 12160143 w 12192000"/>
              <a:gd name="connsiteY8" fmla="*/ 831692 h 2079137"/>
              <a:gd name="connsiteX9" fmla="*/ 12163806 w 12192000"/>
              <a:gd name="connsiteY9" fmla="*/ 825759 h 2079137"/>
              <a:gd name="connsiteX10" fmla="*/ 12056557 w 12192000"/>
              <a:gd name="connsiteY10" fmla="*/ 810176 h 2079137"/>
              <a:gd name="connsiteX11" fmla="*/ 11900316 w 12192000"/>
              <a:gd name="connsiteY11" fmla="*/ 789618 h 2079137"/>
              <a:gd name="connsiteX12" fmla="*/ 11791206 w 12192000"/>
              <a:gd name="connsiteY12" fmla="*/ 824176 h 2079137"/>
              <a:gd name="connsiteX13" fmla="*/ 11659257 w 12192000"/>
              <a:gd name="connsiteY13" fmla="*/ 800841 h 2079137"/>
              <a:gd name="connsiteX14" fmla="*/ 11569789 w 12192000"/>
              <a:gd name="connsiteY14" fmla="*/ 797135 h 2079137"/>
              <a:gd name="connsiteX15" fmla="*/ 11367885 w 12192000"/>
              <a:gd name="connsiteY15" fmla="*/ 791985 h 2079137"/>
              <a:gd name="connsiteX16" fmla="*/ 11174663 w 12192000"/>
              <a:gd name="connsiteY16" fmla="*/ 788721 h 2079137"/>
              <a:gd name="connsiteX17" fmla="*/ 11068220 w 12192000"/>
              <a:gd name="connsiteY17" fmla="*/ 786994 h 2079137"/>
              <a:gd name="connsiteX18" fmla="*/ 10893266 w 12192000"/>
              <a:gd name="connsiteY18" fmla="*/ 794013 h 2079137"/>
              <a:gd name="connsiteX19" fmla="*/ 10844025 w 12192000"/>
              <a:gd name="connsiteY19" fmla="*/ 789857 h 2079137"/>
              <a:gd name="connsiteX20" fmla="*/ 10814353 w 12192000"/>
              <a:gd name="connsiteY20" fmla="*/ 789010 h 2079137"/>
              <a:gd name="connsiteX21" fmla="*/ 10748393 w 12192000"/>
              <a:gd name="connsiteY21" fmla="*/ 806738 h 2079137"/>
              <a:gd name="connsiteX22" fmla="*/ 10468256 w 12192000"/>
              <a:gd name="connsiteY22" fmla="*/ 778733 h 2079137"/>
              <a:gd name="connsiteX23" fmla="*/ 10256131 w 12192000"/>
              <a:gd name="connsiteY23" fmla="*/ 788332 h 2079137"/>
              <a:gd name="connsiteX24" fmla="*/ 10177442 w 12192000"/>
              <a:gd name="connsiteY24" fmla="*/ 777371 h 2079137"/>
              <a:gd name="connsiteX25" fmla="*/ 10006086 w 12192000"/>
              <a:gd name="connsiteY25" fmla="*/ 792651 h 2079137"/>
              <a:gd name="connsiteX26" fmla="*/ 9952382 w 12192000"/>
              <a:gd name="connsiteY26" fmla="*/ 815411 h 2079137"/>
              <a:gd name="connsiteX27" fmla="*/ 9926457 w 12192000"/>
              <a:gd name="connsiteY27" fmla="*/ 827295 h 2079137"/>
              <a:gd name="connsiteX28" fmla="*/ 9843405 w 12192000"/>
              <a:gd name="connsiteY28" fmla="*/ 867046 h 2079137"/>
              <a:gd name="connsiteX29" fmla="*/ 9830866 w 12192000"/>
              <a:gd name="connsiteY29" fmla="*/ 875047 h 2079137"/>
              <a:gd name="connsiteX30" fmla="*/ 9801807 w 12192000"/>
              <a:gd name="connsiteY30" fmla="*/ 872272 h 2079137"/>
              <a:gd name="connsiteX31" fmla="*/ 9785653 w 12192000"/>
              <a:gd name="connsiteY31" fmla="*/ 861743 h 2079137"/>
              <a:gd name="connsiteX32" fmla="*/ 9781177 w 12192000"/>
              <a:gd name="connsiteY32" fmla="*/ 864820 h 2079137"/>
              <a:gd name="connsiteX33" fmla="*/ 9768640 w 12192000"/>
              <a:gd name="connsiteY33" fmla="*/ 869379 h 2079137"/>
              <a:gd name="connsiteX34" fmla="*/ 9712211 w 12192000"/>
              <a:gd name="connsiteY34" fmla="*/ 900283 h 2079137"/>
              <a:gd name="connsiteX35" fmla="*/ 9689465 w 12192000"/>
              <a:gd name="connsiteY35" fmla="*/ 899268 h 2079137"/>
              <a:gd name="connsiteX36" fmla="*/ 9600339 w 12192000"/>
              <a:gd name="connsiteY36" fmla="*/ 922112 h 2079137"/>
              <a:gd name="connsiteX37" fmla="*/ 9582850 w 12192000"/>
              <a:gd name="connsiteY37" fmla="*/ 925510 h 2079137"/>
              <a:gd name="connsiteX38" fmla="*/ 9549638 w 12192000"/>
              <a:gd name="connsiteY38" fmla="*/ 940845 h 2079137"/>
              <a:gd name="connsiteX39" fmla="*/ 9539471 w 12192000"/>
              <a:gd name="connsiteY39" fmla="*/ 941799 h 2079137"/>
              <a:gd name="connsiteX40" fmla="*/ 9505592 w 12192000"/>
              <a:gd name="connsiteY40" fmla="*/ 955533 h 2079137"/>
              <a:gd name="connsiteX41" fmla="*/ 9432569 w 12192000"/>
              <a:gd name="connsiteY41" fmla="*/ 985377 h 2079137"/>
              <a:gd name="connsiteX42" fmla="*/ 9414216 w 12192000"/>
              <a:gd name="connsiteY42" fmla="*/ 992655 h 2079137"/>
              <a:gd name="connsiteX43" fmla="*/ 9397106 w 12192000"/>
              <a:gd name="connsiteY43" fmla="*/ 992980 h 2079137"/>
              <a:gd name="connsiteX44" fmla="*/ 9305108 w 12192000"/>
              <a:gd name="connsiteY44" fmla="*/ 1007767 h 2079137"/>
              <a:gd name="connsiteX45" fmla="*/ 9282434 w 12192000"/>
              <a:gd name="connsiteY45" fmla="*/ 1007523 h 2079137"/>
              <a:gd name="connsiteX46" fmla="*/ 9271941 w 12192000"/>
              <a:gd name="connsiteY46" fmla="*/ 1002839 h 2079137"/>
              <a:gd name="connsiteX47" fmla="*/ 9238227 w 12192000"/>
              <a:gd name="connsiteY47" fmla="*/ 1017668 h 2079137"/>
              <a:gd name="connsiteX48" fmla="*/ 9184265 w 12192000"/>
              <a:gd name="connsiteY48" fmla="*/ 1031275 h 2079137"/>
              <a:gd name="connsiteX49" fmla="*/ 9159000 w 12192000"/>
              <a:gd name="connsiteY49" fmla="*/ 1039569 h 2079137"/>
              <a:gd name="connsiteX50" fmla="*/ 9137031 w 12192000"/>
              <a:gd name="connsiteY50" fmla="*/ 1038699 h 2079137"/>
              <a:gd name="connsiteX51" fmla="*/ 9015702 w 12192000"/>
              <a:gd name="connsiteY51" fmla="*/ 1051400 h 2079137"/>
              <a:gd name="connsiteX52" fmla="*/ 8971403 w 12192000"/>
              <a:gd name="connsiteY52" fmla="*/ 1040542 h 2079137"/>
              <a:gd name="connsiteX53" fmla="*/ 8961826 w 12192000"/>
              <a:gd name="connsiteY53" fmla="*/ 1045364 h 2079137"/>
              <a:gd name="connsiteX54" fmla="*/ 8888623 w 12192000"/>
              <a:gd name="connsiteY54" fmla="*/ 1053908 h 2079137"/>
              <a:gd name="connsiteX55" fmla="*/ 8841066 w 12192000"/>
              <a:gd name="connsiteY55" fmla="*/ 1060421 h 2079137"/>
              <a:gd name="connsiteX56" fmla="*/ 8752342 w 12192000"/>
              <a:gd name="connsiteY56" fmla="*/ 1080646 h 2079137"/>
              <a:gd name="connsiteX57" fmla="*/ 8699139 w 12192000"/>
              <a:gd name="connsiteY57" fmla="*/ 1087885 h 2079137"/>
              <a:gd name="connsiteX58" fmla="*/ 8667273 w 12192000"/>
              <a:gd name="connsiteY58" fmla="*/ 1092062 h 2079137"/>
              <a:gd name="connsiteX59" fmla="*/ 8586064 w 12192000"/>
              <a:gd name="connsiteY59" fmla="*/ 1114603 h 2079137"/>
              <a:gd name="connsiteX60" fmla="*/ 8460312 w 12192000"/>
              <a:gd name="connsiteY60" fmla="*/ 1179878 h 2079137"/>
              <a:gd name="connsiteX61" fmla="*/ 8419023 w 12192000"/>
              <a:gd name="connsiteY61" fmla="*/ 1191748 h 2079137"/>
              <a:gd name="connsiteX62" fmla="*/ 8410939 w 12192000"/>
              <a:gd name="connsiteY62" fmla="*/ 1189696 h 2079137"/>
              <a:gd name="connsiteX63" fmla="*/ 8362040 w 12192000"/>
              <a:gd name="connsiteY63" fmla="*/ 1220820 h 2079137"/>
              <a:gd name="connsiteX64" fmla="*/ 8273677 w 12192000"/>
              <a:gd name="connsiteY64" fmla="*/ 1236495 h 2079137"/>
              <a:gd name="connsiteX65" fmla="*/ 8204283 w 12192000"/>
              <a:gd name="connsiteY65" fmla="*/ 1243537 h 2079137"/>
              <a:gd name="connsiteX66" fmla="*/ 8166550 w 12192000"/>
              <a:gd name="connsiteY66" fmla="*/ 1249551 h 2079137"/>
              <a:gd name="connsiteX67" fmla="*/ 8137785 w 12192000"/>
              <a:gd name="connsiteY67" fmla="*/ 1251636 h 2079137"/>
              <a:gd name="connsiteX68" fmla="*/ 8071596 w 12192000"/>
              <a:gd name="connsiteY68" fmla="*/ 1269274 h 2079137"/>
              <a:gd name="connsiteX69" fmla="*/ 7964816 w 12192000"/>
              <a:gd name="connsiteY69" fmla="*/ 1303668 h 2079137"/>
              <a:gd name="connsiteX70" fmla="*/ 7941495 w 12192000"/>
              <a:gd name="connsiteY70" fmla="*/ 1309821 h 2079137"/>
              <a:gd name="connsiteX71" fmla="*/ 7919123 w 12192000"/>
              <a:gd name="connsiteY71" fmla="*/ 1310466 h 2079137"/>
              <a:gd name="connsiteX72" fmla="*/ 7911902 w 12192000"/>
              <a:gd name="connsiteY72" fmla="*/ 1306569 h 2079137"/>
              <a:gd name="connsiteX73" fmla="*/ 7898703 w 12192000"/>
              <a:gd name="connsiteY73" fmla="*/ 1309208 h 2079137"/>
              <a:gd name="connsiteX74" fmla="*/ 7894703 w 12192000"/>
              <a:gd name="connsiteY74" fmla="*/ 1308939 h 2079137"/>
              <a:gd name="connsiteX75" fmla="*/ 7872267 w 12192000"/>
              <a:gd name="connsiteY75" fmla="*/ 1308370 h 2079137"/>
              <a:gd name="connsiteX76" fmla="*/ 7836454 w 12192000"/>
              <a:gd name="connsiteY76" fmla="*/ 1331265 h 2079137"/>
              <a:gd name="connsiteX77" fmla="*/ 7782451 w 12192000"/>
              <a:gd name="connsiteY77" fmla="*/ 1339601 h 2079137"/>
              <a:gd name="connsiteX78" fmla="*/ 7542969 w 12192000"/>
              <a:gd name="connsiteY78" fmla="*/ 1372495 h 2079137"/>
              <a:gd name="connsiteX79" fmla="*/ 7476832 w 12192000"/>
              <a:gd name="connsiteY79" fmla="*/ 1431655 h 2079137"/>
              <a:gd name="connsiteX80" fmla="*/ 7370237 w 12192000"/>
              <a:gd name="connsiteY80" fmla="*/ 1474339 h 2079137"/>
              <a:gd name="connsiteX81" fmla="*/ 7222223 w 12192000"/>
              <a:gd name="connsiteY81" fmla="*/ 1510199 h 2079137"/>
              <a:gd name="connsiteX82" fmla="*/ 7215703 w 12192000"/>
              <a:gd name="connsiteY82" fmla="*/ 1520424 h 2079137"/>
              <a:gd name="connsiteX83" fmla="*/ 7204548 w 12192000"/>
              <a:gd name="connsiteY83" fmla="*/ 1528145 h 2079137"/>
              <a:gd name="connsiteX84" fmla="*/ 7202038 w 12192000"/>
              <a:gd name="connsiteY84" fmla="*/ 1527954 h 2079137"/>
              <a:gd name="connsiteX85" fmla="*/ 7173860 w 12192000"/>
              <a:gd name="connsiteY85" fmla="*/ 1541605 h 2079137"/>
              <a:gd name="connsiteX86" fmla="*/ 7155079 w 12192000"/>
              <a:gd name="connsiteY86" fmla="*/ 1552495 h 2079137"/>
              <a:gd name="connsiteX87" fmla="*/ 7149757 w 12192000"/>
              <a:gd name="connsiteY87" fmla="*/ 1552732 h 2079137"/>
              <a:gd name="connsiteX88" fmla="*/ 7104804 w 12192000"/>
              <a:gd name="connsiteY88" fmla="*/ 1565792 h 2079137"/>
              <a:gd name="connsiteX89" fmla="*/ 7082824 w 12192000"/>
              <a:gd name="connsiteY89" fmla="*/ 1567947 h 2079137"/>
              <a:gd name="connsiteX90" fmla="*/ 7021520 w 12192000"/>
              <a:gd name="connsiteY90" fmla="*/ 1562334 h 2079137"/>
              <a:gd name="connsiteX91" fmla="*/ 6988956 w 12192000"/>
              <a:gd name="connsiteY91" fmla="*/ 1576442 h 2079137"/>
              <a:gd name="connsiteX92" fmla="*/ 6981922 w 12192000"/>
              <a:gd name="connsiteY92" fmla="*/ 1578821 h 2079137"/>
              <a:gd name="connsiteX93" fmla="*/ 6981583 w 12192000"/>
              <a:gd name="connsiteY93" fmla="*/ 1578678 h 2079137"/>
              <a:gd name="connsiteX94" fmla="*/ 6973762 w 12192000"/>
              <a:gd name="connsiteY94" fmla="*/ 1580811 h 2079137"/>
              <a:gd name="connsiteX95" fmla="*/ 6969093 w 12192000"/>
              <a:gd name="connsiteY95" fmla="*/ 1583157 h 2079137"/>
              <a:gd name="connsiteX96" fmla="*/ 6890037 w 12192000"/>
              <a:gd name="connsiteY96" fmla="*/ 1575825 h 2079137"/>
              <a:gd name="connsiteX97" fmla="*/ 6785054 w 12192000"/>
              <a:gd name="connsiteY97" fmla="*/ 1582200 h 2079137"/>
              <a:gd name="connsiteX98" fmla="*/ 6681692 w 12192000"/>
              <a:gd name="connsiteY98" fmla="*/ 1591296 h 2079137"/>
              <a:gd name="connsiteX99" fmla="*/ 6644556 w 12192000"/>
              <a:gd name="connsiteY99" fmla="*/ 1595940 h 2079137"/>
              <a:gd name="connsiteX100" fmla="*/ 6577106 w 12192000"/>
              <a:gd name="connsiteY100" fmla="*/ 1598261 h 2079137"/>
              <a:gd name="connsiteX101" fmla="*/ 6544183 w 12192000"/>
              <a:gd name="connsiteY101" fmla="*/ 1596149 h 2079137"/>
              <a:gd name="connsiteX102" fmla="*/ 6540921 w 12192000"/>
              <a:gd name="connsiteY102" fmla="*/ 1593857 h 2079137"/>
              <a:gd name="connsiteX103" fmla="*/ 6535046 w 12192000"/>
              <a:gd name="connsiteY103" fmla="*/ 1593283 h 2079137"/>
              <a:gd name="connsiteX104" fmla="*/ 6519853 w 12192000"/>
              <a:gd name="connsiteY104" fmla="*/ 1595771 h 2079137"/>
              <a:gd name="connsiteX105" fmla="*/ 6514280 w 12192000"/>
              <a:gd name="connsiteY105" fmla="*/ 1597376 h 2079137"/>
              <a:gd name="connsiteX106" fmla="*/ 6505824 w 12192000"/>
              <a:gd name="connsiteY106" fmla="*/ 1598298 h 2079137"/>
              <a:gd name="connsiteX107" fmla="*/ 6505573 w 12192000"/>
              <a:gd name="connsiteY107" fmla="*/ 1598109 h 2079137"/>
              <a:gd name="connsiteX108" fmla="*/ 6497741 w 12192000"/>
              <a:gd name="connsiteY108" fmla="*/ 1599392 h 2079137"/>
              <a:gd name="connsiteX109" fmla="*/ 6459992 w 12192000"/>
              <a:gd name="connsiteY109" fmla="*/ 1608358 h 2079137"/>
              <a:gd name="connsiteX110" fmla="*/ 6404572 w 12192000"/>
              <a:gd name="connsiteY110" fmla="*/ 1593771 h 2079137"/>
              <a:gd name="connsiteX111" fmla="*/ 6382671 w 12192000"/>
              <a:gd name="connsiteY111" fmla="*/ 1592612 h 2079137"/>
              <a:gd name="connsiteX112" fmla="*/ 6369843 w 12192000"/>
              <a:gd name="connsiteY112" fmla="*/ 1590015 h 2079137"/>
              <a:gd name="connsiteX113" fmla="*/ 6269740 w 12192000"/>
              <a:gd name="connsiteY113" fmla="*/ 1614633 h 2079137"/>
              <a:gd name="connsiteX114" fmla="*/ 6255405 w 12192000"/>
              <a:gd name="connsiteY114" fmla="*/ 1620529 h 2079137"/>
              <a:gd name="connsiteX115" fmla="*/ 6244248 w 12192000"/>
              <a:gd name="connsiteY115" fmla="*/ 1629561 h 2079137"/>
              <a:gd name="connsiteX116" fmla="*/ 6086396 w 12192000"/>
              <a:gd name="connsiteY116" fmla="*/ 1642666 h 2079137"/>
              <a:gd name="connsiteX117" fmla="*/ 5867429 w 12192000"/>
              <a:gd name="connsiteY117" fmla="*/ 1695554 h 2079137"/>
              <a:gd name="connsiteX118" fmla="*/ 5772864 w 12192000"/>
              <a:gd name="connsiteY118" fmla="*/ 1689002 h 2079137"/>
              <a:gd name="connsiteX119" fmla="*/ 5629833 w 12192000"/>
              <a:gd name="connsiteY119" fmla="*/ 1713273 h 2079137"/>
              <a:gd name="connsiteX120" fmla="*/ 5504771 w 12192000"/>
              <a:gd name="connsiteY120" fmla="*/ 1725744 h 2079137"/>
              <a:gd name="connsiteX121" fmla="*/ 5490967 w 12192000"/>
              <a:gd name="connsiteY121" fmla="*/ 1726367 h 2079137"/>
              <a:gd name="connsiteX122" fmla="*/ 5486015 w 12192000"/>
              <a:gd name="connsiteY122" fmla="*/ 1721481 h 2079137"/>
              <a:gd name="connsiteX123" fmla="*/ 5439364 w 12192000"/>
              <a:gd name="connsiteY123" fmla="*/ 1721349 h 2079137"/>
              <a:gd name="connsiteX124" fmla="*/ 5350025 w 12192000"/>
              <a:gd name="connsiteY124" fmla="*/ 1729885 h 2079137"/>
              <a:gd name="connsiteX125" fmla="*/ 5336104 w 12192000"/>
              <a:gd name="connsiteY125" fmla="*/ 1734377 h 2079137"/>
              <a:gd name="connsiteX126" fmla="*/ 5245234 w 12192000"/>
              <a:gd name="connsiteY126" fmla="*/ 1738520 h 2079137"/>
              <a:gd name="connsiteX127" fmla="*/ 5182955 w 12192000"/>
              <a:gd name="connsiteY127" fmla="*/ 1744622 h 2079137"/>
              <a:gd name="connsiteX128" fmla="*/ 5169506 w 12192000"/>
              <a:gd name="connsiteY128" fmla="*/ 1748993 h 2079137"/>
              <a:gd name="connsiteX129" fmla="*/ 5154299 w 12192000"/>
              <a:gd name="connsiteY129" fmla="*/ 1744080 h 2079137"/>
              <a:gd name="connsiteX130" fmla="*/ 5149917 w 12192000"/>
              <a:gd name="connsiteY130" fmla="*/ 1739727 h 2079137"/>
              <a:gd name="connsiteX131" fmla="*/ 5100319 w 12192000"/>
              <a:gd name="connsiteY131" fmla="*/ 1745797 h 2079137"/>
              <a:gd name="connsiteX132" fmla="*/ 5094361 w 12192000"/>
              <a:gd name="connsiteY132" fmla="*/ 1745767 h 2079137"/>
              <a:gd name="connsiteX133" fmla="*/ 5053410 w 12192000"/>
              <a:gd name="connsiteY133" fmla="*/ 1742790 h 2079137"/>
              <a:gd name="connsiteX134" fmla="*/ 4992711 w 12192000"/>
              <a:gd name="connsiteY134" fmla="*/ 1734075 h 2079137"/>
              <a:gd name="connsiteX135" fmla="*/ 4930098 w 12192000"/>
              <a:gd name="connsiteY135" fmla="*/ 1717312 h 2079137"/>
              <a:gd name="connsiteX136" fmla="*/ 4893834 w 12192000"/>
              <a:gd name="connsiteY136" fmla="*/ 1710028 h 2079137"/>
              <a:gd name="connsiteX137" fmla="*/ 4868730 w 12192000"/>
              <a:gd name="connsiteY137" fmla="*/ 1702384 h 2079137"/>
              <a:gd name="connsiteX138" fmla="*/ 4797925 w 12192000"/>
              <a:gd name="connsiteY138" fmla="*/ 1695535 h 2079137"/>
              <a:gd name="connsiteX139" fmla="*/ 4677670 w 12192000"/>
              <a:gd name="connsiteY139" fmla="*/ 1689453 h 2079137"/>
              <a:gd name="connsiteX140" fmla="*/ 4634248 w 12192000"/>
              <a:gd name="connsiteY140" fmla="*/ 1680227 h 2079137"/>
              <a:gd name="connsiteX141" fmla="*/ 4632434 w 12192000"/>
              <a:gd name="connsiteY141" fmla="*/ 1674607 h 2079137"/>
              <a:gd name="connsiteX142" fmla="*/ 4619204 w 12192000"/>
              <a:gd name="connsiteY142" fmla="*/ 1672507 h 2079137"/>
              <a:gd name="connsiteX143" fmla="*/ 4616283 w 12192000"/>
              <a:gd name="connsiteY143" fmla="*/ 1670977 h 2079137"/>
              <a:gd name="connsiteX144" fmla="*/ 4598926 w 12192000"/>
              <a:gd name="connsiteY144" fmla="*/ 1663178 h 2079137"/>
              <a:gd name="connsiteX145" fmla="*/ 4547069 w 12192000"/>
              <a:gd name="connsiteY145" fmla="*/ 1670642 h 2079137"/>
              <a:gd name="connsiteX146" fmla="*/ 4523516 w 12192000"/>
              <a:gd name="connsiteY146" fmla="*/ 1669785 h 2079137"/>
              <a:gd name="connsiteX147" fmla="*/ 4500586 w 12192000"/>
              <a:gd name="connsiteY147" fmla="*/ 1675912 h 2079137"/>
              <a:gd name="connsiteX148" fmla="*/ 4488196 w 12192000"/>
              <a:gd name="connsiteY148" fmla="*/ 1683463 h 2079137"/>
              <a:gd name="connsiteX149" fmla="*/ 4445463 w 12192000"/>
              <a:gd name="connsiteY149" fmla="*/ 1695634 h 2079137"/>
              <a:gd name="connsiteX150" fmla="*/ 4446550 w 12192000"/>
              <a:gd name="connsiteY150" fmla="*/ 1680538 h 2079137"/>
              <a:gd name="connsiteX151" fmla="*/ 4365375 w 12192000"/>
              <a:gd name="connsiteY151" fmla="*/ 1697935 h 2079137"/>
              <a:gd name="connsiteX152" fmla="*/ 4305123 w 12192000"/>
              <a:gd name="connsiteY152" fmla="*/ 1714185 h 2079137"/>
              <a:gd name="connsiteX153" fmla="*/ 4292665 w 12192000"/>
              <a:gd name="connsiteY153" fmla="*/ 1720703 h 2079137"/>
              <a:gd name="connsiteX154" fmla="*/ 4276789 w 12192000"/>
              <a:gd name="connsiteY154" fmla="*/ 1718367 h 2079137"/>
              <a:gd name="connsiteX155" fmla="*/ 4271683 w 12192000"/>
              <a:gd name="connsiteY155" fmla="*/ 1714801 h 2079137"/>
              <a:gd name="connsiteX156" fmla="*/ 4223918 w 12192000"/>
              <a:gd name="connsiteY156" fmla="*/ 1728936 h 2079137"/>
              <a:gd name="connsiteX157" fmla="*/ 4218039 w 12192000"/>
              <a:gd name="connsiteY157" fmla="*/ 1729885 h 2079137"/>
              <a:gd name="connsiteX158" fmla="*/ 4177153 w 12192000"/>
              <a:gd name="connsiteY158" fmla="*/ 1733691 h 2079137"/>
              <a:gd name="connsiteX159" fmla="*/ 4051032 w 12192000"/>
              <a:gd name="connsiteY159" fmla="*/ 1728886 h 2079137"/>
              <a:gd name="connsiteX160" fmla="*/ 4013978 w 12192000"/>
              <a:gd name="connsiteY160" fmla="*/ 1727679 h 2079137"/>
              <a:gd name="connsiteX161" fmla="*/ 3987857 w 12192000"/>
              <a:gd name="connsiteY161" fmla="*/ 1724282 h 2079137"/>
              <a:gd name="connsiteX162" fmla="*/ 3916852 w 12192000"/>
              <a:gd name="connsiteY162" fmla="*/ 1729184 h 2079137"/>
              <a:gd name="connsiteX163" fmla="*/ 3797263 w 12192000"/>
              <a:gd name="connsiteY163" fmla="*/ 1742976 h 2079137"/>
              <a:gd name="connsiteX164" fmla="*/ 3752806 w 12192000"/>
              <a:gd name="connsiteY164" fmla="*/ 1741033 h 2079137"/>
              <a:gd name="connsiteX165" fmla="*/ 3749997 w 12192000"/>
              <a:gd name="connsiteY165" fmla="*/ 1735799 h 2079137"/>
              <a:gd name="connsiteX166" fmla="*/ 3736582 w 12192000"/>
              <a:gd name="connsiteY166" fmla="*/ 1735907 h 2079137"/>
              <a:gd name="connsiteX167" fmla="*/ 3733428 w 12192000"/>
              <a:gd name="connsiteY167" fmla="*/ 1734881 h 2079137"/>
              <a:gd name="connsiteX168" fmla="*/ 3714911 w 12192000"/>
              <a:gd name="connsiteY168" fmla="*/ 1730056 h 2079137"/>
              <a:gd name="connsiteX169" fmla="*/ 3665172 w 12192000"/>
              <a:gd name="connsiteY169" fmla="*/ 1745936 h 2079137"/>
              <a:gd name="connsiteX170" fmla="*/ 3552006 w 12192000"/>
              <a:gd name="connsiteY170" fmla="*/ 1755220 h 2079137"/>
              <a:gd name="connsiteX171" fmla="*/ 3390301 w 12192000"/>
              <a:gd name="connsiteY171" fmla="*/ 1762546 h 2079137"/>
              <a:gd name="connsiteX172" fmla="*/ 3264312 w 12192000"/>
              <a:gd name="connsiteY172" fmla="*/ 1774620 h 2079137"/>
              <a:gd name="connsiteX173" fmla="*/ 3106901 w 12192000"/>
              <a:gd name="connsiteY173" fmla="*/ 1804264 h 2079137"/>
              <a:gd name="connsiteX174" fmla="*/ 2993303 w 12192000"/>
              <a:gd name="connsiteY174" fmla="*/ 1806542 h 2079137"/>
              <a:gd name="connsiteX175" fmla="*/ 2979115 w 12192000"/>
              <a:gd name="connsiteY175" fmla="*/ 1815432 h 2079137"/>
              <a:gd name="connsiteX176" fmla="*/ 2963118 w 12192000"/>
              <a:gd name="connsiteY176" fmla="*/ 1820962 h 2079137"/>
              <a:gd name="connsiteX177" fmla="*/ 2961156 w 12192000"/>
              <a:gd name="connsiteY177" fmla="*/ 1820297 h 2079137"/>
              <a:gd name="connsiteX178" fmla="*/ 2925719 w 12192000"/>
              <a:gd name="connsiteY178" fmla="*/ 1828468 h 2079137"/>
              <a:gd name="connsiteX179" fmla="*/ 2857951 w 12192000"/>
              <a:gd name="connsiteY179" fmla="*/ 1842496 h 2079137"/>
              <a:gd name="connsiteX180" fmla="*/ 2857427 w 12192000"/>
              <a:gd name="connsiteY180" fmla="*/ 1841591 h 2079137"/>
              <a:gd name="connsiteX181" fmla="*/ 2846731 w 12192000"/>
              <a:gd name="connsiteY181" fmla="*/ 1839316 h 2079137"/>
              <a:gd name="connsiteX182" fmla="*/ 2826290 w 12192000"/>
              <a:gd name="connsiteY182" fmla="*/ 1837274 h 2079137"/>
              <a:gd name="connsiteX183" fmla="*/ 2779146 w 12192000"/>
              <a:gd name="connsiteY183" fmla="*/ 1820071 h 2079137"/>
              <a:gd name="connsiteX184" fmla="*/ 2739608 w 12192000"/>
              <a:gd name="connsiteY184" fmla="*/ 1827861 h 2079137"/>
              <a:gd name="connsiteX185" fmla="*/ 2731631 w 12192000"/>
              <a:gd name="connsiteY185" fmla="*/ 1828881 h 2079137"/>
              <a:gd name="connsiteX186" fmla="*/ 2731464 w 12192000"/>
              <a:gd name="connsiteY186" fmla="*/ 1828677 h 2079137"/>
              <a:gd name="connsiteX187" fmla="*/ 2723037 w 12192000"/>
              <a:gd name="connsiteY187" fmla="*/ 1829303 h 2079137"/>
              <a:gd name="connsiteX188" fmla="*/ 2701616 w 12192000"/>
              <a:gd name="connsiteY188" fmla="*/ 1832725 h 2079137"/>
              <a:gd name="connsiteX189" fmla="*/ 2696239 w 12192000"/>
              <a:gd name="connsiteY189" fmla="*/ 1831904 h 2079137"/>
              <a:gd name="connsiteX190" fmla="*/ 2663445 w 12192000"/>
              <a:gd name="connsiteY190" fmla="*/ 1825958 h 2079137"/>
              <a:gd name="connsiteX191" fmla="*/ 2560925 w 12192000"/>
              <a:gd name="connsiteY191" fmla="*/ 1829094 h 2079137"/>
              <a:gd name="connsiteX192" fmla="*/ 2458739 w 12192000"/>
              <a:gd name="connsiteY192" fmla="*/ 1834479 h 2079137"/>
              <a:gd name="connsiteX193" fmla="*/ 2356074 w 12192000"/>
              <a:gd name="connsiteY193" fmla="*/ 1836991 h 2079137"/>
              <a:gd name="connsiteX194" fmla="*/ 2304241 w 12192000"/>
              <a:gd name="connsiteY194" fmla="*/ 1822021 h 2079137"/>
              <a:gd name="connsiteX195" fmla="*/ 2298362 w 12192000"/>
              <a:gd name="connsiteY195" fmla="*/ 1822125 h 2079137"/>
              <a:gd name="connsiteX196" fmla="*/ 2283527 w 12192000"/>
              <a:gd name="connsiteY196" fmla="*/ 1826361 h 2079137"/>
              <a:gd name="connsiteX197" fmla="*/ 2278150 w 12192000"/>
              <a:gd name="connsiteY197" fmla="*/ 1828604 h 2079137"/>
              <a:gd name="connsiteX198" fmla="*/ 2269853 w 12192000"/>
              <a:gd name="connsiteY198" fmla="*/ 1830502 h 2079137"/>
              <a:gd name="connsiteX199" fmla="*/ 2269585 w 12192000"/>
              <a:gd name="connsiteY199" fmla="*/ 1830341 h 2079137"/>
              <a:gd name="connsiteX200" fmla="*/ 2225332 w 12192000"/>
              <a:gd name="connsiteY200" fmla="*/ 1845825 h 2079137"/>
              <a:gd name="connsiteX201" fmla="*/ 2169048 w 12192000"/>
              <a:gd name="connsiteY201" fmla="*/ 1837658 h 2079137"/>
              <a:gd name="connsiteX202" fmla="*/ 2147231 w 12192000"/>
              <a:gd name="connsiteY202" fmla="*/ 1839027 h 2079137"/>
              <a:gd name="connsiteX203" fmla="*/ 2135241 w 12192000"/>
              <a:gd name="connsiteY203" fmla="*/ 1838652 h 2079137"/>
              <a:gd name="connsiteX204" fmla="*/ 2099215 w 12192000"/>
              <a:gd name="connsiteY204" fmla="*/ 1850768 h 2079137"/>
              <a:gd name="connsiteX205" fmla="*/ 2094046 w 12192000"/>
              <a:gd name="connsiteY205" fmla="*/ 1850806 h 2079137"/>
              <a:gd name="connsiteX206" fmla="*/ 2071850 w 12192000"/>
              <a:gd name="connsiteY206" fmla="*/ 1861319 h 2079137"/>
              <a:gd name="connsiteX207" fmla="*/ 2039607 w 12192000"/>
              <a:gd name="connsiteY207" fmla="*/ 1874318 h 2079137"/>
              <a:gd name="connsiteX208" fmla="*/ 2037289 w 12192000"/>
              <a:gd name="connsiteY208" fmla="*/ 1874025 h 2079137"/>
              <a:gd name="connsiteX209" fmla="*/ 2023615 w 12192000"/>
              <a:gd name="connsiteY209" fmla="*/ 1881562 h 2079137"/>
              <a:gd name="connsiteX210" fmla="*/ 1957176 w 12192000"/>
              <a:gd name="connsiteY210" fmla="*/ 1898709 h 2079137"/>
              <a:gd name="connsiteX211" fmla="*/ 1858081 w 12192000"/>
              <a:gd name="connsiteY211" fmla="*/ 1923144 h 2079137"/>
              <a:gd name="connsiteX212" fmla="*/ 1738865 w 12192000"/>
              <a:gd name="connsiteY212" fmla="*/ 1944965 h 2079137"/>
              <a:gd name="connsiteX213" fmla="*/ 1616692 w 12192000"/>
              <a:gd name="connsiteY213" fmla="*/ 1989107 h 2079137"/>
              <a:gd name="connsiteX214" fmla="*/ 1411898 w 12192000"/>
              <a:gd name="connsiteY214" fmla="*/ 2046254 h 2079137"/>
              <a:gd name="connsiteX215" fmla="*/ 1375780 w 12192000"/>
              <a:gd name="connsiteY215" fmla="*/ 2047961 h 2079137"/>
              <a:gd name="connsiteX216" fmla="*/ 1375707 w 12192000"/>
              <a:gd name="connsiteY216" fmla="*/ 2047981 h 2079137"/>
              <a:gd name="connsiteX217" fmla="*/ 1285585 w 12192000"/>
              <a:gd name="connsiteY217" fmla="*/ 2047113 h 2079137"/>
              <a:gd name="connsiteX218" fmla="*/ 1263658 w 12192000"/>
              <a:gd name="connsiteY218" fmla="*/ 2041397 h 2079137"/>
              <a:gd name="connsiteX219" fmla="*/ 1170403 w 12192000"/>
              <a:gd name="connsiteY219" fmla="*/ 2033399 h 2079137"/>
              <a:gd name="connsiteX220" fmla="*/ 1153718 w 12192000"/>
              <a:gd name="connsiteY220" fmla="*/ 2029576 h 2079137"/>
              <a:gd name="connsiteX221" fmla="*/ 1133937 w 12192000"/>
              <a:gd name="connsiteY221" fmla="*/ 2032149 h 2079137"/>
              <a:gd name="connsiteX222" fmla="*/ 1054999 w 12192000"/>
              <a:gd name="connsiteY222" fmla="*/ 2043242 h 2079137"/>
              <a:gd name="connsiteX223" fmla="*/ 1018405 w 12192000"/>
              <a:gd name="connsiteY223" fmla="*/ 2048281 h 2079137"/>
              <a:gd name="connsiteX224" fmla="*/ 1016563 w 12192000"/>
              <a:gd name="connsiteY224" fmla="*/ 2051718 h 2079137"/>
              <a:gd name="connsiteX225" fmla="*/ 1008284 w 12192000"/>
              <a:gd name="connsiteY225" fmla="*/ 2046742 h 2079137"/>
              <a:gd name="connsiteX226" fmla="*/ 981974 w 12192000"/>
              <a:gd name="connsiteY226" fmla="*/ 2048363 h 2079137"/>
              <a:gd name="connsiteX227" fmla="*/ 971903 w 12192000"/>
              <a:gd name="connsiteY227" fmla="*/ 2053484 h 2079137"/>
              <a:gd name="connsiteX228" fmla="*/ 954015 w 12192000"/>
              <a:gd name="connsiteY228" fmla="*/ 2052529 h 2079137"/>
              <a:gd name="connsiteX229" fmla="*/ 839571 w 12192000"/>
              <a:gd name="connsiteY229" fmla="*/ 2046509 h 2079137"/>
              <a:gd name="connsiteX230" fmla="*/ 823321 w 12192000"/>
              <a:gd name="connsiteY230" fmla="*/ 2054296 h 2079137"/>
              <a:gd name="connsiteX231" fmla="*/ 800990 w 12192000"/>
              <a:gd name="connsiteY231" fmla="*/ 2051523 h 2079137"/>
              <a:gd name="connsiteX232" fmla="*/ 776439 w 12192000"/>
              <a:gd name="connsiteY232" fmla="*/ 2062634 h 2079137"/>
              <a:gd name="connsiteX233" fmla="*/ 763041 w 12192000"/>
              <a:gd name="connsiteY233" fmla="*/ 2063995 h 2079137"/>
              <a:gd name="connsiteX234" fmla="*/ 757863 w 12192000"/>
              <a:gd name="connsiteY234" fmla="*/ 2065877 h 2079137"/>
              <a:gd name="connsiteX235" fmla="*/ 745053 w 12192000"/>
              <a:gd name="connsiteY235" fmla="*/ 2051831 h 2079137"/>
              <a:gd name="connsiteX236" fmla="*/ 722609 w 12192000"/>
              <a:gd name="connsiteY236" fmla="*/ 2049504 h 2079137"/>
              <a:gd name="connsiteX237" fmla="*/ 717618 w 12192000"/>
              <a:gd name="connsiteY237" fmla="*/ 2042131 h 2079137"/>
              <a:gd name="connsiteX238" fmla="*/ 703285 w 12192000"/>
              <a:gd name="connsiteY238" fmla="*/ 2046808 h 2079137"/>
              <a:gd name="connsiteX239" fmla="*/ 680199 w 12192000"/>
              <a:gd name="connsiteY239" fmla="*/ 2051947 h 2079137"/>
              <a:gd name="connsiteX240" fmla="*/ 667351 w 12192000"/>
              <a:gd name="connsiteY240" fmla="*/ 2054469 h 2079137"/>
              <a:gd name="connsiteX241" fmla="*/ 660961 w 12192000"/>
              <a:gd name="connsiteY241" fmla="*/ 2049404 h 2079137"/>
              <a:gd name="connsiteX242" fmla="*/ 638282 w 12192000"/>
              <a:gd name="connsiteY242" fmla="*/ 2060093 h 2079137"/>
              <a:gd name="connsiteX243" fmla="*/ 583551 w 12192000"/>
              <a:gd name="connsiteY243" fmla="*/ 2070197 h 2079137"/>
              <a:gd name="connsiteX244" fmla="*/ 525274 w 12192000"/>
              <a:gd name="connsiteY244" fmla="*/ 2079137 h 2079137"/>
              <a:gd name="connsiteX245" fmla="*/ 405635 w 12192000"/>
              <a:gd name="connsiteY245" fmla="*/ 2059339 h 2079137"/>
              <a:gd name="connsiteX246" fmla="*/ 281555 w 12192000"/>
              <a:gd name="connsiteY246" fmla="*/ 2022847 h 2079137"/>
              <a:gd name="connsiteX247" fmla="*/ 98513 w 12192000"/>
              <a:gd name="connsiteY247" fmla="*/ 1969504 h 2079137"/>
              <a:gd name="connsiteX248" fmla="*/ 56191 w 12192000"/>
              <a:gd name="connsiteY248" fmla="*/ 1950709 h 2079137"/>
              <a:gd name="connsiteX249" fmla="*/ 0 w 12192000"/>
              <a:gd name="connsiteY249" fmla="*/ 1935789 h 2079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Lst>
            <a:rect l="l" t="t" r="r" b="b"/>
            <a:pathLst>
              <a:path w="12192000" h="2079137">
                <a:moveTo>
                  <a:pt x="12160143" y="831692"/>
                </a:moveTo>
                <a:lnTo>
                  <a:pt x="12159112" y="833361"/>
                </a:lnTo>
                <a:cubicBezTo>
                  <a:pt x="12157915" y="833832"/>
                  <a:pt x="12157402" y="833649"/>
                  <a:pt x="12158912" y="832430"/>
                </a:cubicBezTo>
                <a:close/>
                <a:moveTo>
                  <a:pt x="0" y="0"/>
                </a:moveTo>
                <a:lnTo>
                  <a:pt x="12192000" y="0"/>
                </a:lnTo>
                <a:lnTo>
                  <a:pt x="12192000" y="558063"/>
                </a:lnTo>
                <a:lnTo>
                  <a:pt x="12189259" y="810508"/>
                </a:lnTo>
                <a:lnTo>
                  <a:pt x="12170847" y="825280"/>
                </a:lnTo>
                <a:lnTo>
                  <a:pt x="12160143" y="831692"/>
                </a:lnTo>
                <a:lnTo>
                  <a:pt x="12163806" y="825759"/>
                </a:lnTo>
                <a:cubicBezTo>
                  <a:pt x="12125449" y="821525"/>
                  <a:pt x="12082203" y="824698"/>
                  <a:pt x="12056557" y="810176"/>
                </a:cubicBezTo>
                <a:cubicBezTo>
                  <a:pt x="12050902" y="790976"/>
                  <a:pt x="11923731" y="799312"/>
                  <a:pt x="11900316" y="789618"/>
                </a:cubicBezTo>
                <a:cubicBezTo>
                  <a:pt x="11841702" y="803374"/>
                  <a:pt x="11823963" y="832645"/>
                  <a:pt x="11791206" y="824176"/>
                </a:cubicBezTo>
                <a:cubicBezTo>
                  <a:pt x="11768977" y="817380"/>
                  <a:pt x="11683857" y="828947"/>
                  <a:pt x="11659257" y="800841"/>
                </a:cubicBezTo>
                <a:cubicBezTo>
                  <a:pt x="11617173" y="818107"/>
                  <a:pt x="11602556" y="790694"/>
                  <a:pt x="11569789" y="797135"/>
                </a:cubicBezTo>
                <a:cubicBezTo>
                  <a:pt x="11498310" y="795094"/>
                  <a:pt x="11458472" y="819882"/>
                  <a:pt x="11367885" y="791985"/>
                </a:cubicBezTo>
                <a:cubicBezTo>
                  <a:pt x="11325508" y="798158"/>
                  <a:pt x="11266580" y="755023"/>
                  <a:pt x="11174663" y="788721"/>
                </a:cubicBezTo>
                <a:cubicBezTo>
                  <a:pt x="11122703" y="792192"/>
                  <a:pt x="11150009" y="775410"/>
                  <a:pt x="11068220" y="786994"/>
                </a:cubicBezTo>
                <a:cubicBezTo>
                  <a:pt x="11046931" y="759861"/>
                  <a:pt x="10919185" y="793102"/>
                  <a:pt x="10893266" y="794013"/>
                </a:cubicBezTo>
                <a:cubicBezTo>
                  <a:pt x="10874184" y="776189"/>
                  <a:pt x="10862860" y="788743"/>
                  <a:pt x="10844025" y="789857"/>
                </a:cubicBezTo>
                <a:cubicBezTo>
                  <a:pt x="10836453" y="779294"/>
                  <a:pt x="10820690" y="778184"/>
                  <a:pt x="10814353" y="789010"/>
                </a:cubicBezTo>
                <a:cubicBezTo>
                  <a:pt x="10819669" y="816016"/>
                  <a:pt x="10754019" y="789067"/>
                  <a:pt x="10748393" y="806738"/>
                </a:cubicBezTo>
                <a:cubicBezTo>
                  <a:pt x="10687156" y="807873"/>
                  <a:pt x="10550299" y="781800"/>
                  <a:pt x="10468256" y="778733"/>
                </a:cubicBezTo>
                <a:cubicBezTo>
                  <a:pt x="10436666" y="770025"/>
                  <a:pt x="10371995" y="797252"/>
                  <a:pt x="10256131" y="788332"/>
                </a:cubicBezTo>
                <a:cubicBezTo>
                  <a:pt x="10240995" y="781626"/>
                  <a:pt x="10182664" y="765742"/>
                  <a:pt x="10177442" y="777371"/>
                </a:cubicBezTo>
                <a:cubicBezTo>
                  <a:pt x="10141447" y="775683"/>
                  <a:pt x="10030323" y="810071"/>
                  <a:pt x="10006086" y="792651"/>
                </a:cubicBezTo>
                <a:cubicBezTo>
                  <a:pt x="10009448" y="818833"/>
                  <a:pt x="9960389" y="791426"/>
                  <a:pt x="9952382" y="815411"/>
                </a:cubicBezTo>
                <a:lnTo>
                  <a:pt x="9926457" y="827295"/>
                </a:lnTo>
                <a:lnTo>
                  <a:pt x="9843405" y="867046"/>
                </a:lnTo>
                <a:lnTo>
                  <a:pt x="9830866" y="875047"/>
                </a:lnTo>
                <a:lnTo>
                  <a:pt x="9801807" y="872272"/>
                </a:lnTo>
                <a:lnTo>
                  <a:pt x="9785653" y="861743"/>
                </a:lnTo>
                <a:lnTo>
                  <a:pt x="9781177" y="864820"/>
                </a:lnTo>
                <a:cubicBezTo>
                  <a:pt x="9776153" y="871003"/>
                  <a:pt x="9773556" y="874842"/>
                  <a:pt x="9768640" y="869379"/>
                </a:cubicBezTo>
                <a:lnTo>
                  <a:pt x="9712211" y="900283"/>
                </a:lnTo>
                <a:cubicBezTo>
                  <a:pt x="9706243" y="902750"/>
                  <a:pt x="9698952" y="902954"/>
                  <a:pt x="9689465" y="899268"/>
                </a:cubicBezTo>
                <a:cubicBezTo>
                  <a:pt x="9670819" y="902906"/>
                  <a:pt x="9618108" y="917739"/>
                  <a:pt x="9600339" y="922112"/>
                </a:cubicBezTo>
                <a:lnTo>
                  <a:pt x="9582850" y="925510"/>
                </a:lnTo>
                <a:cubicBezTo>
                  <a:pt x="9574400" y="928631"/>
                  <a:pt x="9556868" y="938130"/>
                  <a:pt x="9549638" y="940845"/>
                </a:cubicBezTo>
                <a:cubicBezTo>
                  <a:pt x="9543792" y="942327"/>
                  <a:pt x="9546812" y="939351"/>
                  <a:pt x="9539471" y="941799"/>
                </a:cubicBezTo>
                <a:cubicBezTo>
                  <a:pt x="9538994" y="947702"/>
                  <a:pt x="9536009" y="953248"/>
                  <a:pt x="9505592" y="955533"/>
                </a:cubicBezTo>
                <a:cubicBezTo>
                  <a:pt x="9486013" y="968563"/>
                  <a:pt x="9460860" y="978842"/>
                  <a:pt x="9432569" y="985377"/>
                </a:cubicBezTo>
                <a:cubicBezTo>
                  <a:pt x="9426990" y="980335"/>
                  <a:pt x="9418918" y="990185"/>
                  <a:pt x="9414216" y="992655"/>
                </a:cubicBezTo>
                <a:cubicBezTo>
                  <a:pt x="9412644" y="989014"/>
                  <a:pt x="9400057" y="989255"/>
                  <a:pt x="9397106" y="992980"/>
                </a:cubicBezTo>
                <a:cubicBezTo>
                  <a:pt x="9314093" y="1020862"/>
                  <a:pt x="9349678" y="978420"/>
                  <a:pt x="9305108" y="1007767"/>
                </a:cubicBezTo>
                <a:cubicBezTo>
                  <a:pt x="9296670" y="1010324"/>
                  <a:pt x="9289251" y="1009612"/>
                  <a:pt x="9282434" y="1007523"/>
                </a:cubicBezTo>
                <a:lnTo>
                  <a:pt x="9271941" y="1002839"/>
                </a:lnTo>
                <a:lnTo>
                  <a:pt x="9238227" y="1017668"/>
                </a:lnTo>
                <a:cubicBezTo>
                  <a:pt x="9221294" y="1023415"/>
                  <a:pt x="9203166" y="1027997"/>
                  <a:pt x="9184265" y="1031275"/>
                </a:cubicBezTo>
                <a:cubicBezTo>
                  <a:pt x="9178371" y="1024135"/>
                  <a:pt x="9165618" y="1036637"/>
                  <a:pt x="9159000" y="1039569"/>
                </a:cubicBezTo>
                <a:cubicBezTo>
                  <a:pt x="9157881" y="1034602"/>
                  <a:pt x="9141725" y="1033964"/>
                  <a:pt x="9137031" y="1038699"/>
                </a:cubicBezTo>
                <a:cubicBezTo>
                  <a:pt x="9023973" y="1069523"/>
                  <a:pt x="9079946" y="1015706"/>
                  <a:pt x="9015702" y="1051400"/>
                </a:cubicBezTo>
                <a:lnTo>
                  <a:pt x="8971403" y="1040542"/>
                </a:lnTo>
                <a:lnTo>
                  <a:pt x="8961826" y="1045364"/>
                </a:lnTo>
                <a:cubicBezTo>
                  <a:pt x="8922837" y="1050010"/>
                  <a:pt x="8909116" y="1040754"/>
                  <a:pt x="8888623" y="1053908"/>
                </a:cubicBezTo>
                <a:cubicBezTo>
                  <a:pt x="8850424" y="1035587"/>
                  <a:pt x="8865892" y="1054194"/>
                  <a:pt x="8841066" y="1060421"/>
                </a:cubicBezTo>
                <a:cubicBezTo>
                  <a:pt x="8818353" y="1064878"/>
                  <a:pt x="8775995" y="1076068"/>
                  <a:pt x="8752342" y="1080646"/>
                </a:cubicBezTo>
                <a:cubicBezTo>
                  <a:pt x="8736966" y="1099406"/>
                  <a:pt x="8723186" y="1079948"/>
                  <a:pt x="8699139" y="1087885"/>
                </a:cubicBezTo>
                <a:cubicBezTo>
                  <a:pt x="8688630" y="1095506"/>
                  <a:pt x="8680324" y="1097539"/>
                  <a:pt x="8667273" y="1092062"/>
                </a:cubicBezTo>
                <a:cubicBezTo>
                  <a:pt x="8619205" y="1128818"/>
                  <a:pt x="8634590" y="1097116"/>
                  <a:pt x="8586064" y="1114603"/>
                </a:cubicBezTo>
                <a:cubicBezTo>
                  <a:pt x="8544721" y="1131913"/>
                  <a:pt x="8496602" y="1145520"/>
                  <a:pt x="8460312" y="1179878"/>
                </a:cubicBezTo>
                <a:cubicBezTo>
                  <a:pt x="8454266" y="1189140"/>
                  <a:pt x="8435781" y="1194455"/>
                  <a:pt x="8419023" y="1191748"/>
                </a:cubicBezTo>
                <a:cubicBezTo>
                  <a:pt x="8416138" y="1191283"/>
                  <a:pt x="8413416" y="1190591"/>
                  <a:pt x="8410939" y="1189696"/>
                </a:cubicBezTo>
                <a:cubicBezTo>
                  <a:pt x="8390077" y="1213458"/>
                  <a:pt x="8370324" y="1205397"/>
                  <a:pt x="8362040" y="1220820"/>
                </a:cubicBezTo>
                <a:cubicBezTo>
                  <a:pt x="8320616" y="1231942"/>
                  <a:pt x="8281663" y="1222882"/>
                  <a:pt x="8273677" y="1236495"/>
                </a:cubicBezTo>
                <a:cubicBezTo>
                  <a:pt x="8251358" y="1238573"/>
                  <a:pt x="8216738" y="1228341"/>
                  <a:pt x="8204283" y="1243537"/>
                </a:cubicBezTo>
                <a:cubicBezTo>
                  <a:pt x="8198634" y="1233135"/>
                  <a:pt x="8181550" y="1254947"/>
                  <a:pt x="8166550" y="1249551"/>
                </a:cubicBezTo>
                <a:cubicBezTo>
                  <a:pt x="8155570" y="1244572"/>
                  <a:pt x="8147825" y="1250027"/>
                  <a:pt x="8137785" y="1251636"/>
                </a:cubicBezTo>
                <a:cubicBezTo>
                  <a:pt x="8123427" y="1248361"/>
                  <a:pt x="8081662" y="1261833"/>
                  <a:pt x="8071596" y="1269274"/>
                </a:cubicBezTo>
                <a:cubicBezTo>
                  <a:pt x="8048949" y="1293759"/>
                  <a:pt x="7983924" y="1284712"/>
                  <a:pt x="7964816" y="1303668"/>
                </a:cubicBezTo>
                <a:cubicBezTo>
                  <a:pt x="7957137" y="1306992"/>
                  <a:pt x="7949335" y="1308861"/>
                  <a:pt x="7941495" y="1309821"/>
                </a:cubicBezTo>
                <a:lnTo>
                  <a:pt x="7919123" y="1310466"/>
                </a:lnTo>
                <a:lnTo>
                  <a:pt x="7911902" y="1306569"/>
                </a:lnTo>
                <a:lnTo>
                  <a:pt x="7898703" y="1309208"/>
                </a:lnTo>
                <a:lnTo>
                  <a:pt x="7894703" y="1308939"/>
                </a:lnTo>
                <a:lnTo>
                  <a:pt x="7872267" y="1308370"/>
                </a:lnTo>
                <a:cubicBezTo>
                  <a:pt x="7886550" y="1330359"/>
                  <a:pt x="7812648" y="1314851"/>
                  <a:pt x="7836454" y="1331265"/>
                </a:cubicBezTo>
                <a:cubicBezTo>
                  <a:pt x="7798907" y="1336933"/>
                  <a:pt x="7831419" y="1351068"/>
                  <a:pt x="7782451" y="1339601"/>
                </a:cubicBezTo>
                <a:cubicBezTo>
                  <a:pt x="7727636" y="1365002"/>
                  <a:pt x="7583002" y="1338768"/>
                  <a:pt x="7542969" y="1372495"/>
                </a:cubicBezTo>
                <a:cubicBezTo>
                  <a:pt x="7546396" y="1360942"/>
                  <a:pt x="7492851" y="1424323"/>
                  <a:pt x="7476832" y="1431655"/>
                </a:cubicBezTo>
                <a:cubicBezTo>
                  <a:pt x="7439619" y="1443703"/>
                  <a:pt x="7425596" y="1454661"/>
                  <a:pt x="7370237" y="1474339"/>
                </a:cubicBezTo>
                <a:cubicBezTo>
                  <a:pt x="7316246" y="1485928"/>
                  <a:pt x="7281903" y="1512712"/>
                  <a:pt x="7222223" y="1510199"/>
                </a:cubicBezTo>
                <a:cubicBezTo>
                  <a:pt x="7221190" y="1514030"/>
                  <a:pt x="7218885" y="1517398"/>
                  <a:pt x="7215703" y="1520424"/>
                </a:cubicBezTo>
                <a:lnTo>
                  <a:pt x="7204548" y="1528145"/>
                </a:lnTo>
                <a:lnTo>
                  <a:pt x="7202038" y="1527954"/>
                </a:lnTo>
                <a:lnTo>
                  <a:pt x="7173860" y="1541605"/>
                </a:lnTo>
                <a:lnTo>
                  <a:pt x="7155079" y="1552495"/>
                </a:lnTo>
                <a:lnTo>
                  <a:pt x="7149757" y="1552732"/>
                </a:lnTo>
                <a:cubicBezTo>
                  <a:pt x="7141378" y="1554948"/>
                  <a:pt x="7115959" y="1563256"/>
                  <a:pt x="7104804" y="1565792"/>
                </a:cubicBezTo>
                <a:cubicBezTo>
                  <a:pt x="7099811" y="1550850"/>
                  <a:pt x="7096935" y="1561973"/>
                  <a:pt x="7082824" y="1567947"/>
                </a:cubicBezTo>
                <a:cubicBezTo>
                  <a:pt x="7071919" y="1546070"/>
                  <a:pt x="7039417" y="1570606"/>
                  <a:pt x="7021520" y="1562334"/>
                </a:cubicBezTo>
                <a:cubicBezTo>
                  <a:pt x="7011400" y="1567217"/>
                  <a:pt x="7000495" y="1571981"/>
                  <a:pt x="6988956" y="1576442"/>
                </a:cubicBezTo>
                <a:lnTo>
                  <a:pt x="6981922" y="1578821"/>
                </a:lnTo>
                <a:lnTo>
                  <a:pt x="6981583" y="1578678"/>
                </a:lnTo>
                <a:cubicBezTo>
                  <a:pt x="6979627" y="1578791"/>
                  <a:pt x="6977153" y="1579421"/>
                  <a:pt x="6973762" y="1580811"/>
                </a:cubicBezTo>
                <a:lnTo>
                  <a:pt x="6969093" y="1583157"/>
                </a:lnTo>
                <a:lnTo>
                  <a:pt x="6890037" y="1575825"/>
                </a:lnTo>
                <a:cubicBezTo>
                  <a:pt x="6849459" y="1579997"/>
                  <a:pt x="6820022" y="1566922"/>
                  <a:pt x="6785054" y="1582200"/>
                </a:cubicBezTo>
                <a:cubicBezTo>
                  <a:pt x="6747047" y="1586037"/>
                  <a:pt x="6712794" y="1582954"/>
                  <a:pt x="6681692" y="1591296"/>
                </a:cubicBezTo>
                <a:cubicBezTo>
                  <a:pt x="6667557" y="1587501"/>
                  <a:pt x="6654822" y="1586753"/>
                  <a:pt x="6644556" y="1595940"/>
                </a:cubicBezTo>
                <a:cubicBezTo>
                  <a:pt x="6608615" y="1597269"/>
                  <a:pt x="6597697" y="1587005"/>
                  <a:pt x="6577106" y="1598261"/>
                </a:cubicBezTo>
                <a:lnTo>
                  <a:pt x="6544183" y="1596149"/>
                </a:lnTo>
                <a:lnTo>
                  <a:pt x="6540921" y="1593857"/>
                </a:lnTo>
                <a:lnTo>
                  <a:pt x="6535046" y="1593283"/>
                </a:lnTo>
                <a:lnTo>
                  <a:pt x="6519853" y="1595771"/>
                </a:lnTo>
                <a:lnTo>
                  <a:pt x="6514280" y="1597376"/>
                </a:lnTo>
                <a:cubicBezTo>
                  <a:pt x="6510385" y="1598232"/>
                  <a:pt x="6507735" y="1598481"/>
                  <a:pt x="6505824" y="1598298"/>
                </a:cubicBezTo>
                <a:lnTo>
                  <a:pt x="6505573" y="1598109"/>
                </a:lnTo>
                <a:lnTo>
                  <a:pt x="6497741" y="1599392"/>
                </a:lnTo>
                <a:cubicBezTo>
                  <a:pt x="6484628" y="1602044"/>
                  <a:pt x="6471968" y="1605085"/>
                  <a:pt x="6459992" y="1608358"/>
                </a:cubicBezTo>
                <a:cubicBezTo>
                  <a:pt x="6447037" y="1597612"/>
                  <a:pt x="6404274" y="1616787"/>
                  <a:pt x="6404572" y="1593771"/>
                </a:cubicBezTo>
                <a:cubicBezTo>
                  <a:pt x="6388277" y="1597519"/>
                  <a:pt x="6380141" y="1607970"/>
                  <a:pt x="6382671" y="1592612"/>
                </a:cubicBezTo>
                <a:lnTo>
                  <a:pt x="6369843" y="1590015"/>
                </a:lnTo>
                <a:lnTo>
                  <a:pt x="6269740" y="1614633"/>
                </a:lnTo>
                <a:lnTo>
                  <a:pt x="6255405" y="1620529"/>
                </a:lnTo>
                <a:cubicBezTo>
                  <a:pt x="6250911" y="1623016"/>
                  <a:pt x="6247090" y="1625968"/>
                  <a:pt x="6244248" y="1629561"/>
                </a:cubicBezTo>
                <a:cubicBezTo>
                  <a:pt x="6188859" y="1618246"/>
                  <a:pt x="6143250" y="1639346"/>
                  <a:pt x="6086396" y="1642666"/>
                </a:cubicBezTo>
                <a:cubicBezTo>
                  <a:pt x="6024311" y="1653696"/>
                  <a:pt x="5889522" y="1686499"/>
                  <a:pt x="5867429" y="1695554"/>
                </a:cubicBezTo>
                <a:cubicBezTo>
                  <a:pt x="5848669" y="1700350"/>
                  <a:pt x="5763994" y="1699795"/>
                  <a:pt x="5772864" y="1689002"/>
                </a:cubicBezTo>
                <a:cubicBezTo>
                  <a:pt x="5718480" y="1716048"/>
                  <a:pt x="5694188" y="1696562"/>
                  <a:pt x="5629833" y="1713273"/>
                </a:cubicBezTo>
                <a:lnTo>
                  <a:pt x="5504771" y="1725744"/>
                </a:lnTo>
                <a:lnTo>
                  <a:pt x="5490967" y="1726367"/>
                </a:lnTo>
                <a:lnTo>
                  <a:pt x="5486015" y="1721481"/>
                </a:lnTo>
                <a:lnTo>
                  <a:pt x="5439364" y="1721349"/>
                </a:lnTo>
                <a:cubicBezTo>
                  <a:pt x="5418850" y="1733129"/>
                  <a:pt x="5381503" y="1725668"/>
                  <a:pt x="5350025" y="1729885"/>
                </a:cubicBezTo>
                <a:lnTo>
                  <a:pt x="5336104" y="1734377"/>
                </a:lnTo>
                <a:lnTo>
                  <a:pt x="5245234" y="1738520"/>
                </a:lnTo>
                <a:lnTo>
                  <a:pt x="5182955" y="1744622"/>
                </a:lnTo>
                <a:lnTo>
                  <a:pt x="5169506" y="1748993"/>
                </a:lnTo>
                <a:lnTo>
                  <a:pt x="5154299" y="1744080"/>
                </a:lnTo>
                <a:cubicBezTo>
                  <a:pt x="5152463" y="1742751"/>
                  <a:pt x="5150989" y="1741283"/>
                  <a:pt x="5149917" y="1739727"/>
                </a:cubicBezTo>
                <a:lnTo>
                  <a:pt x="5100319" y="1745797"/>
                </a:lnTo>
                <a:lnTo>
                  <a:pt x="5094361" y="1745767"/>
                </a:lnTo>
                <a:lnTo>
                  <a:pt x="5053410" y="1742790"/>
                </a:lnTo>
                <a:lnTo>
                  <a:pt x="4992711" y="1734075"/>
                </a:lnTo>
                <a:cubicBezTo>
                  <a:pt x="4972764" y="1728527"/>
                  <a:pt x="4955480" y="1708667"/>
                  <a:pt x="4930098" y="1717312"/>
                </a:cubicBezTo>
                <a:cubicBezTo>
                  <a:pt x="4936142" y="1706767"/>
                  <a:pt x="4900350" y="1719438"/>
                  <a:pt x="4893834" y="1710028"/>
                </a:cubicBezTo>
                <a:cubicBezTo>
                  <a:pt x="4890113" y="1702277"/>
                  <a:pt x="4878389" y="1704314"/>
                  <a:pt x="4868730" y="1702384"/>
                </a:cubicBezTo>
                <a:cubicBezTo>
                  <a:pt x="4860577" y="1694955"/>
                  <a:pt x="4813519" y="1692594"/>
                  <a:pt x="4797925" y="1695535"/>
                </a:cubicBezTo>
                <a:cubicBezTo>
                  <a:pt x="4754973" y="1708626"/>
                  <a:pt x="4712186" y="1679830"/>
                  <a:pt x="4677670" y="1689453"/>
                </a:cubicBezTo>
                <a:cubicBezTo>
                  <a:pt x="4650390" y="1686902"/>
                  <a:pt x="4641786" y="1682702"/>
                  <a:pt x="4634248" y="1680227"/>
                </a:cubicBezTo>
                <a:lnTo>
                  <a:pt x="4632434" y="1674607"/>
                </a:lnTo>
                <a:lnTo>
                  <a:pt x="4619204" y="1672507"/>
                </a:lnTo>
                <a:lnTo>
                  <a:pt x="4616283" y="1670977"/>
                </a:lnTo>
                <a:cubicBezTo>
                  <a:pt x="4610716" y="1668036"/>
                  <a:pt x="4605090" y="1665277"/>
                  <a:pt x="4598926" y="1663178"/>
                </a:cubicBezTo>
                <a:cubicBezTo>
                  <a:pt x="4588025" y="1686237"/>
                  <a:pt x="4544698" y="1649138"/>
                  <a:pt x="4547069" y="1670642"/>
                </a:cubicBezTo>
                <a:lnTo>
                  <a:pt x="4523516" y="1669785"/>
                </a:lnTo>
                <a:lnTo>
                  <a:pt x="4500586" y="1675912"/>
                </a:lnTo>
                <a:lnTo>
                  <a:pt x="4488196" y="1683463"/>
                </a:lnTo>
                <a:lnTo>
                  <a:pt x="4445463" y="1695634"/>
                </a:lnTo>
                <a:lnTo>
                  <a:pt x="4446550" y="1680538"/>
                </a:lnTo>
                <a:lnTo>
                  <a:pt x="4365375" y="1697935"/>
                </a:lnTo>
                <a:lnTo>
                  <a:pt x="4305123" y="1714185"/>
                </a:lnTo>
                <a:lnTo>
                  <a:pt x="4292665" y="1720703"/>
                </a:lnTo>
                <a:lnTo>
                  <a:pt x="4276789" y="1718367"/>
                </a:lnTo>
                <a:cubicBezTo>
                  <a:pt x="4274740" y="1717359"/>
                  <a:pt x="4273021" y="1716157"/>
                  <a:pt x="4271683" y="1714801"/>
                </a:cubicBezTo>
                <a:lnTo>
                  <a:pt x="4223918" y="1728936"/>
                </a:lnTo>
                <a:lnTo>
                  <a:pt x="4218039" y="1729885"/>
                </a:lnTo>
                <a:lnTo>
                  <a:pt x="4177153" y="1733691"/>
                </a:lnTo>
                <a:lnTo>
                  <a:pt x="4051032" y="1728886"/>
                </a:lnTo>
                <a:cubicBezTo>
                  <a:pt x="4055072" y="1717510"/>
                  <a:pt x="4022108" y="1735873"/>
                  <a:pt x="4013978" y="1727679"/>
                </a:cubicBezTo>
                <a:cubicBezTo>
                  <a:pt x="4008905" y="1720660"/>
                  <a:pt x="3997723" y="1724594"/>
                  <a:pt x="3987857" y="1724282"/>
                </a:cubicBezTo>
                <a:cubicBezTo>
                  <a:pt x="3978476" y="1718309"/>
                  <a:pt x="3931683" y="1723723"/>
                  <a:pt x="3916852" y="1729184"/>
                </a:cubicBezTo>
                <a:cubicBezTo>
                  <a:pt x="3876910" y="1749138"/>
                  <a:pt x="3829523" y="1727824"/>
                  <a:pt x="3797263" y="1742976"/>
                </a:cubicBezTo>
                <a:cubicBezTo>
                  <a:pt x="3769922" y="1744951"/>
                  <a:pt x="3760682" y="1742230"/>
                  <a:pt x="3752806" y="1741033"/>
                </a:cubicBezTo>
                <a:lnTo>
                  <a:pt x="3749997" y="1735799"/>
                </a:lnTo>
                <a:lnTo>
                  <a:pt x="3736582" y="1735907"/>
                </a:lnTo>
                <a:lnTo>
                  <a:pt x="3733428" y="1734881"/>
                </a:lnTo>
                <a:cubicBezTo>
                  <a:pt x="3727408" y="1732899"/>
                  <a:pt x="3721365" y="1731108"/>
                  <a:pt x="3714911" y="1730056"/>
                </a:cubicBezTo>
                <a:cubicBezTo>
                  <a:pt x="3708355" y="1754554"/>
                  <a:pt x="3658933" y="1725152"/>
                  <a:pt x="3665172" y="1745936"/>
                </a:cubicBezTo>
                <a:cubicBezTo>
                  <a:pt x="3628569" y="1744420"/>
                  <a:pt x="3583742" y="1775884"/>
                  <a:pt x="3552006" y="1755220"/>
                </a:cubicBezTo>
                <a:cubicBezTo>
                  <a:pt x="3497522" y="1758390"/>
                  <a:pt x="3448310" y="1757433"/>
                  <a:pt x="3390301" y="1762546"/>
                </a:cubicBezTo>
                <a:cubicBezTo>
                  <a:pt x="3345266" y="1774524"/>
                  <a:pt x="3297039" y="1758531"/>
                  <a:pt x="3264312" y="1774620"/>
                </a:cubicBezTo>
                <a:cubicBezTo>
                  <a:pt x="3212634" y="1771139"/>
                  <a:pt x="3147905" y="1780248"/>
                  <a:pt x="3106901" y="1804264"/>
                </a:cubicBezTo>
                <a:cubicBezTo>
                  <a:pt x="3051355" y="1805490"/>
                  <a:pt x="3041708" y="1820368"/>
                  <a:pt x="2993303" y="1806542"/>
                </a:cubicBezTo>
                <a:cubicBezTo>
                  <a:pt x="2989182" y="1810139"/>
                  <a:pt x="2984377" y="1813039"/>
                  <a:pt x="2979115" y="1815432"/>
                </a:cubicBezTo>
                <a:lnTo>
                  <a:pt x="2963118" y="1820962"/>
                </a:lnTo>
                <a:lnTo>
                  <a:pt x="2961156" y="1820297"/>
                </a:lnTo>
                <a:lnTo>
                  <a:pt x="2925719" y="1828468"/>
                </a:lnTo>
                <a:lnTo>
                  <a:pt x="2857951" y="1842496"/>
                </a:lnTo>
                <a:lnTo>
                  <a:pt x="2857427" y="1841591"/>
                </a:lnTo>
                <a:cubicBezTo>
                  <a:pt x="2855386" y="1839734"/>
                  <a:pt x="2852250" y="1838690"/>
                  <a:pt x="2846731" y="1839316"/>
                </a:cubicBezTo>
                <a:cubicBezTo>
                  <a:pt x="2855175" y="1823564"/>
                  <a:pt x="2843311" y="1834035"/>
                  <a:pt x="2826290" y="1837274"/>
                </a:cubicBezTo>
                <a:cubicBezTo>
                  <a:pt x="2835609" y="1813530"/>
                  <a:pt x="2787284" y="1831665"/>
                  <a:pt x="2779146" y="1820071"/>
                </a:cubicBezTo>
                <a:cubicBezTo>
                  <a:pt x="2766432" y="1822985"/>
                  <a:pt x="2753158" y="1825635"/>
                  <a:pt x="2739608" y="1827861"/>
                </a:cubicBezTo>
                <a:lnTo>
                  <a:pt x="2731631" y="1828881"/>
                </a:lnTo>
                <a:cubicBezTo>
                  <a:pt x="2731575" y="1828813"/>
                  <a:pt x="2731521" y="1828744"/>
                  <a:pt x="2731464" y="1828677"/>
                </a:cubicBezTo>
                <a:cubicBezTo>
                  <a:pt x="2729715" y="1828415"/>
                  <a:pt x="2727085" y="1828569"/>
                  <a:pt x="2723037" y="1829303"/>
                </a:cubicBezTo>
                <a:lnTo>
                  <a:pt x="2701616" y="1832725"/>
                </a:lnTo>
                <a:lnTo>
                  <a:pt x="2696239" y="1831904"/>
                </a:lnTo>
                <a:lnTo>
                  <a:pt x="2663445" y="1825958"/>
                </a:lnTo>
                <a:cubicBezTo>
                  <a:pt x="2641260" y="1825904"/>
                  <a:pt x="2595040" y="1827674"/>
                  <a:pt x="2560925" y="1829094"/>
                </a:cubicBezTo>
                <a:cubicBezTo>
                  <a:pt x="2527977" y="1836499"/>
                  <a:pt x="2496507" y="1831991"/>
                  <a:pt x="2458739" y="1834479"/>
                </a:cubicBezTo>
                <a:cubicBezTo>
                  <a:pt x="2419379" y="1848893"/>
                  <a:pt x="2396428" y="1834257"/>
                  <a:pt x="2356074" y="1836991"/>
                </a:cubicBezTo>
                <a:cubicBezTo>
                  <a:pt x="2323435" y="1857644"/>
                  <a:pt x="2325610" y="1826053"/>
                  <a:pt x="2304241" y="1822021"/>
                </a:cubicBezTo>
                <a:lnTo>
                  <a:pt x="2298362" y="1822125"/>
                </a:lnTo>
                <a:lnTo>
                  <a:pt x="2283527" y="1826361"/>
                </a:lnTo>
                <a:lnTo>
                  <a:pt x="2278150" y="1828604"/>
                </a:lnTo>
                <a:cubicBezTo>
                  <a:pt x="2274371" y="1829907"/>
                  <a:pt x="2271762" y="1830461"/>
                  <a:pt x="2269853" y="1830502"/>
                </a:cubicBezTo>
                <a:lnTo>
                  <a:pt x="2269585" y="1830341"/>
                </a:lnTo>
                <a:lnTo>
                  <a:pt x="2225332" y="1845825"/>
                </a:lnTo>
                <a:cubicBezTo>
                  <a:pt x="2211505" y="1836594"/>
                  <a:pt x="2170867" y="1860661"/>
                  <a:pt x="2169048" y="1837658"/>
                </a:cubicBezTo>
                <a:cubicBezTo>
                  <a:pt x="2153238" y="1843278"/>
                  <a:pt x="2146132" y="1854645"/>
                  <a:pt x="2147231" y="1839027"/>
                </a:cubicBezTo>
                <a:cubicBezTo>
                  <a:pt x="2141901" y="1840465"/>
                  <a:pt x="2138205" y="1840014"/>
                  <a:pt x="2135241" y="1838652"/>
                </a:cubicBezTo>
                <a:lnTo>
                  <a:pt x="2099215" y="1850768"/>
                </a:lnTo>
                <a:lnTo>
                  <a:pt x="2094046" y="1850806"/>
                </a:lnTo>
                <a:lnTo>
                  <a:pt x="2071850" y="1861319"/>
                </a:lnTo>
                <a:lnTo>
                  <a:pt x="2039607" y="1874318"/>
                </a:lnTo>
                <a:lnTo>
                  <a:pt x="2037289" y="1874025"/>
                </a:lnTo>
                <a:lnTo>
                  <a:pt x="2023615" y="1881562"/>
                </a:lnTo>
                <a:cubicBezTo>
                  <a:pt x="2019390" y="1884562"/>
                  <a:pt x="1959668" y="1894795"/>
                  <a:pt x="1957176" y="1898709"/>
                </a:cubicBezTo>
                <a:cubicBezTo>
                  <a:pt x="1901224" y="1893805"/>
                  <a:pt x="1914145" y="1913274"/>
                  <a:pt x="1858081" y="1923144"/>
                </a:cubicBezTo>
                <a:cubicBezTo>
                  <a:pt x="1819487" y="1923227"/>
                  <a:pt x="1798952" y="1929741"/>
                  <a:pt x="1738865" y="1944965"/>
                </a:cubicBezTo>
                <a:cubicBezTo>
                  <a:pt x="1698633" y="1955957"/>
                  <a:pt x="1670491" y="1978862"/>
                  <a:pt x="1616692" y="1989107"/>
                </a:cubicBezTo>
                <a:cubicBezTo>
                  <a:pt x="1565257" y="2022368"/>
                  <a:pt x="1474172" y="2022156"/>
                  <a:pt x="1411898" y="2046254"/>
                </a:cubicBezTo>
                <a:cubicBezTo>
                  <a:pt x="1380237" y="2035952"/>
                  <a:pt x="1386648" y="2042292"/>
                  <a:pt x="1375780" y="2047961"/>
                </a:cubicBezTo>
                <a:cubicBezTo>
                  <a:pt x="1375756" y="2047968"/>
                  <a:pt x="1375731" y="2047974"/>
                  <a:pt x="1375707" y="2047981"/>
                </a:cubicBezTo>
                <a:lnTo>
                  <a:pt x="1285585" y="2047113"/>
                </a:lnTo>
                <a:cubicBezTo>
                  <a:pt x="1279541" y="2043453"/>
                  <a:pt x="1272537" y="2040974"/>
                  <a:pt x="1263658" y="2041397"/>
                </a:cubicBezTo>
                <a:cubicBezTo>
                  <a:pt x="1212454" y="2058890"/>
                  <a:pt x="1258499" y="2026611"/>
                  <a:pt x="1170403" y="2033399"/>
                </a:cubicBezTo>
                <a:cubicBezTo>
                  <a:pt x="1166530" y="2036274"/>
                  <a:pt x="1154254" y="2033463"/>
                  <a:pt x="1153718" y="2029576"/>
                </a:cubicBezTo>
                <a:cubicBezTo>
                  <a:pt x="1148486" y="2030819"/>
                  <a:pt x="1137980" y="2038354"/>
                  <a:pt x="1133937" y="2032149"/>
                </a:cubicBezTo>
                <a:cubicBezTo>
                  <a:pt x="1104720" y="2031606"/>
                  <a:pt x="1077532" y="2035424"/>
                  <a:pt x="1054999" y="2043242"/>
                </a:cubicBezTo>
                <a:cubicBezTo>
                  <a:pt x="1024875" y="2038090"/>
                  <a:pt x="1020473" y="2042711"/>
                  <a:pt x="1018405" y="2048281"/>
                </a:cubicBezTo>
                <a:lnTo>
                  <a:pt x="1016563" y="2051718"/>
                </a:lnTo>
                <a:lnTo>
                  <a:pt x="1008284" y="2046742"/>
                </a:lnTo>
                <a:cubicBezTo>
                  <a:pt x="999244" y="2043620"/>
                  <a:pt x="990505" y="2044937"/>
                  <a:pt x="981974" y="2048363"/>
                </a:cubicBezTo>
                <a:lnTo>
                  <a:pt x="971903" y="2053484"/>
                </a:lnTo>
                <a:lnTo>
                  <a:pt x="954015" y="2052529"/>
                </a:lnTo>
                <a:cubicBezTo>
                  <a:pt x="931960" y="2051365"/>
                  <a:pt x="861352" y="2046214"/>
                  <a:pt x="839571" y="2046509"/>
                </a:cubicBezTo>
                <a:lnTo>
                  <a:pt x="823321" y="2054296"/>
                </a:lnTo>
                <a:lnTo>
                  <a:pt x="800990" y="2051523"/>
                </a:lnTo>
                <a:cubicBezTo>
                  <a:pt x="790723" y="2052171"/>
                  <a:pt x="782268" y="2055403"/>
                  <a:pt x="776439" y="2062634"/>
                </a:cubicBezTo>
                <a:cubicBezTo>
                  <a:pt x="773155" y="2056184"/>
                  <a:pt x="769593" y="2059253"/>
                  <a:pt x="763041" y="2063995"/>
                </a:cubicBezTo>
                <a:lnTo>
                  <a:pt x="757863" y="2065877"/>
                </a:lnTo>
                <a:lnTo>
                  <a:pt x="745053" y="2051831"/>
                </a:lnTo>
                <a:lnTo>
                  <a:pt x="722609" y="2049504"/>
                </a:lnTo>
                <a:lnTo>
                  <a:pt x="717618" y="2042131"/>
                </a:lnTo>
                <a:lnTo>
                  <a:pt x="703285" y="2046808"/>
                </a:lnTo>
                <a:cubicBezTo>
                  <a:pt x="698219" y="2048137"/>
                  <a:pt x="690058" y="2049926"/>
                  <a:pt x="680199" y="2051947"/>
                </a:cubicBezTo>
                <a:lnTo>
                  <a:pt x="667351" y="2054469"/>
                </a:lnTo>
                <a:lnTo>
                  <a:pt x="660961" y="2049404"/>
                </a:lnTo>
                <a:lnTo>
                  <a:pt x="638282" y="2060093"/>
                </a:lnTo>
                <a:lnTo>
                  <a:pt x="583551" y="2070197"/>
                </a:lnTo>
                <a:cubicBezTo>
                  <a:pt x="569268" y="2091365"/>
                  <a:pt x="529124" y="2053106"/>
                  <a:pt x="525274" y="2079137"/>
                </a:cubicBezTo>
                <a:cubicBezTo>
                  <a:pt x="506495" y="2056498"/>
                  <a:pt x="440091" y="2069666"/>
                  <a:pt x="405635" y="2059339"/>
                </a:cubicBezTo>
                <a:cubicBezTo>
                  <a:pt x="397410" y="2069278"/>
                  <a:pt x="294416" y="2032966"/>
                  <a:pt x="281555" y="2022847"/>
                </a:cubicBezTo>
                <a:cubicBezTo>
                  <a:pt x="171589" y="1986245"/>
                  <a:pt x="126791" y="1985528"/>
                  <a:pt x="98513" y="1969504"/>
                </a:cubicBezTo>
                <a:cubicBezTo>
                  <a:pt x="85544" y="1965247"/>
                  <a:pt x="73324" y="1958000"/>
                  <a:pt x="56191" y="1950709"/>
                </a:cubicBezTo>
                <a:lnTo>
                  <a:pt x="0" y="1935789"/>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A7CAEB6-59DD-CCD3-0FA4-71576EC7BF05}"/>
              </a:ext>
            </a:extLst>
          </p:cNvPr>
          <p:cNvSpPr>
            <a:spLocks noGrp="1"/>
          </p:cNvSpPr>
          <p:nvPr>
            <p:ph type="title"/>
          </p:nvPr>
        </p:nvSpPr>
        <p:spPr>
          <a:xfrm>
            <a:off x="1137036" y="548640"/>
            <a:ext cx="9543405" cy="1188720"/>
          </a:xfrm>
        </p:spPr>
        <p:txBody>
          <a:bodyPr>
            <a:noAutofit/>
          </a:bodyPr>
          <a:lstStyle/>
          <a:p>
            <a:r>
              <a:rPr lang="nl-NL" dirty="0" err="1">
                <a:solidFill>
                  <a:schemeClr val="tx1">
                    <a:lumMod val="85000"/>
                    <a:lumOff val="15000"/>
                  </a:schemeClr>
                </a:solidFill>
              </a:rPr>
              <a:t>Conclusions</a:t>
            </a:r>
            <a:r>
              <a:rPr lang="nl-NL" dirty="0">
                <a:solidFill>
                  <a:schemeClr val="tx1">
                    <a:lumMod val="85000"/>
                    <a:lumOff val="15000"/>
                  </a:schemeClr>
                </a:solidFill>
              </a:rPr>
              <a:t>?</a:t>
            </a:r>
            <a:endParaRPr lang="en-NL" dirty="0">
              <a:solidFill>
                <a:schemeClr val="tx1">
                  <a:lumMod val="85000"/>
                  <a:lumOff val="15000"/>
                </a:schemeClr>
              </a:solidFill>
            </a:endParaRPr>
          </a:p>
        </p:txBody>
      </p:sp>
      <p:sp>
        <p:nvSpPr>
          <p:cNvPr id="12" name="Freeform: Shape 11">
            <a:extLst>
              <a:ext uri="{FF2B5EF4-FFF2-40B4-BE49-F238E27FC236}">
                <a16:creationId xmlns:a16="http://schemas.microsoft.com/office/drawing/2014/main" id="{142DCE2C-2863-46FA-9BE7-24365A24D9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24586" y="5970896"/>
            <a:ext cx="9967416" cy="887104"/>
          </a:xfrm>
          <a:custGeom>
            <a:avLst/>
            <a:gdLst>
              <a:gd name="connsiteX0" fmla="*/ 4686423 w 9517857"/>
              <a:gd name="connsiteY0" fmla="*/ 247919 h 918356"/>
              <a:gd name="connsiteX1" fmla="*/ 4689051 w 9517857"/>
              <a:gd name="connsiteY1" fmla="*/ 250968 h 918356"/>
              <a:gd name="connsiteX2" fmla="*/ 4687244 w 9517857"/>
              <a:gd name="connsiteY2" fmla="*/ 251298 h 918356"/>
              <a:gd name="connsiteX3" fmla="*/ 4685225 w 9517857"/>
              <a:gd name="connsiteY3" fmla="*/ 246530 h 918356"/>
              <a:gd name="connsiteX4" fmla="*/ 4686133 w 9517857"/>
              <a:gd name="connsiteY4" fmla="*/ 246727 h 918356"/>
              <a:gd name="connsiteX5" fmla="*/ 4686423 w 9517857"/>
              <a:gd name="connsiteY5" fmla="*/ 247919 h 918356"/>
              <a:gd name="connsiteX6" fmla="*/ 9517856 w 9517857"/>
              <a:gd name="connsiteY6" fmla="*/ 0 h 918356"/>
              <a:gd name="connsiteX7" fmla="*/ 9517857 w 9517857"/>
              <a:gd name="connsiteY7" fmla="*/ 12 h 918356"/>
              <a:gd name="connsiteX8" fmla="*/ 9517857 w 9517857"/>
              <a:gd name="connsiteY8" fmla="*/ 918356 h 918356"/>
              <a:gd name="connsiteX9" fmla="*/ 14604 w 9517857"/>
              <a:gd name="connsiteY9" fmla="*/ 918356 h 918356"/>
              <a:gd name="connsiteX10" fmla="*/ 12841 w 9517857"/>
              <a:gd name="connsiteY10" fmla="*/ 917763 h 918356"/>
              <a:gd name="connsiteX11" fmla="*/ 93 w 9517857"/>
              <a:gd name="connsiteY11" fmla="*/ 912471 h 918356"/>
              <a:gd name="connsiteX12" fmla="*/ 58674 w 9517857"/>
              <a:gd name="connsiteY12" fmla="*/ 890322 h 918356"/>
              <a:gd name="connsiteX13" fmla="*/ 275005 w 9517857"/>
              <a:gd name="connsiteY13" fmla="*/ 807229 h 918356"/>
              <a:gd name="connsiteX14" fmla="*/ 587824 w 9517857"/>
              <a:gd name="connsiteY14" fmla="*/ 798195 h 918356"/>
              <a:gd name="connsiteX15" fmla="*/ 651826 w 9517857"/>
              <a:gd name="connsiteY15" fmla="*/ 738338 h 918356"/>
              <a:gd name="connsiteX16" fmla="*/ 727985 w 9517857"/>
              <a:gd name="connsiteY16" fmla="*/ 719826 h 918356"/>
              <a:gd name="connsiteX17" fmla="*/ 778982 w 9517857"/>
              <a:gd name="connsiteY17" fmla="*/ 710142 h 918356"/>
              <a:gd name="connsiteX18" fmla="*/ 849944 w 9517857"/>
              <a:gd name="connsiteY18" fmla="*/ 717987 h 918356"/>
              <a:gd name="connsiteX19" fmla="*/ 921659 w 9517857"/>
              <a:gd name="connsiteY19" fmla="*/ 712695 h 918356"/>
              <a:gd name="connsiteX20" fmla="*/ 930946 w 9517857"/>
              <a:gd name="connsiteY20" fmla="*/ 734046 h 918356"/>
              <a:gd name="connsiteX21" fmla="*/ 986250 w 9517857"/>
              <a:gd name="connsiteY21" fmla="*/ 713530 h 918356"/>
              <a:gd name="connsiteX22" fmla="*/ 1013752 w 9517857"/>
              <a:gd name="connsiteY22" fmla="*/ 713361 h 918356"/>
              <a:gd name="connsiteX23" fmla="*/ 1023734 w 9517857"/>
              <a:gd name="connsiteY23" fmla="*/ 718571 h 918356"/>
              <a:gd name="connsiteX24" fmla="*/ 1063207 w 9517857"/>
              <a:gd name="connsiteY24" fmla="*/ 715651 h 918356"/>
              <a:gd name="connsiteX25" fmla="*/ 1081980 w 9517857"/>
              <a:gd name="connsiteY25" fmla="*/ 738455 h 918356"/>
              <a:gd name="connsiteX26" fmla="*/ 1218120 w 9517857"/>
              <a:gd name="connsiteY26" fmla="*/ 713280 h 918356"/>
              <a:gd name="connsiteX27" fmla="*/ 1397459 w 9517857"/>
              <a:gd name="connsiteY27" fmla="*/ 691190 h 918356"/>
              <a:gd name="connsiteX28" fmla="*/ 1580688 w 9517857"/>
              <a:gd name="connsiteY28" fmla="*/ 693697 h 918356"/>
              <a:gd name="connsiteX29" fmla="*/ 1772334 w 9517857"/>
              <a:gd name="connsiteY29" fmla="*/ 710640 h 918356"/>
              <a:gd name="connsiteX30" fmla="*/ 2002561 w 9517857"/>
              <a:gd name="connsiteY30" fmla="*/ 659917 h 918356"/>
              <a:gd name="connsiteX31" fmla="*/ 2135144 w 9517857"/>
              <a:gd name="connsiteY31" fmla="*/ 636501 h 918356"/>
              <a:gd name="connsiteX32" fmla="*/ 2440292 w 9517857"/>
              <a:gd name="connsiteY32" fmla="*/ 593862 h 918356"/>
              <a:gd name="connsiteX33" fmla="*/ 2547829 w 9517857"/>
              <a:gd name="connsiteY33" fmla="*/ 566150 h 918356"/>
              <a:gd name="connsiteX34" fmla="*/ 2658055 w 9517857"/>
              <a:gd name="connsiteY34" fmla="*/ 578727 h 918356"/>
              <a:gd name="connsiteX35" fmla="*/ 2693698 w 9517857"/>
              <a:gd name="connsiteY35" fmla="*/ 560029 h 918356"/>
              <a:gd name="connsiteX36" fmla="*/ 2699673 w 9517857"/>
              <a:gd name="connsiteY36" fmla="*/ 556400 h 918356"/>
              <a:gd name="connsiteX37" fmla="*/ 2727306 w 9517857"/>
              <a:gd name="connsiteY37" fmla="*/ 550698 h 918356"/>
              <a:gd name="connsiteX38" fmla="*/ 2730451 w 9517857"/>
              <a:gd name="connsiteY38" fmla="*/ 538058 h 918356"/>
              <a:gd name="connsiteX39" fmla="*/ 2768713 w 9517857"/>
              <a:gd name="connsiteY39" fmla="*/ 521575 h 918356"/>
              <a:gd name="connsiteX40" fmla="*/ 2820868 w 9517857"/>
              <a:gd name="connsiteY40" fmla="*/ 514160 h 918356"/>
              <a:gd name="connsiteX41" fmla="*/ 3073635 w 9517857"/>
              <a:gd name="connsiteY41" fmla="*/ 491294 h 918356"/>
              <a:gd name="connsiteX42" fmla="*/ 3222071 w 9517857"/>
              <a:gd name="connsiteY42" fmla="*/ 470559 h 918356"/>
              <a:gd name="connsiteX43" fmla="*/ 3274069 w 9517857"/>
              <a:gd name="connsiteY43" fmla="*/ 451605 h 918356"/>
              <a:gd name="connsiteX44" fmla="*/ 3349632 w 9517857"/>
              <a:gd name="connsiteY44" fmla="*/ 432583 h 918356"/>
              <a:gd name="connsiteX45" fmla="*/ 3479593 w 9517857"/>
              <a:gd name="connsiteY45" fmla="*/ 390437 h 918356"/>
              <a:gd name="connsiteX46" fmla="*/ 3660110 w 9517857"/>
              <a:gd name="connsiteY46" fmla="*/ 348726 h 918356"/>
              <a:gd name="connsiteX47" fmla="*/ 3750023 w 9517857"/>
              <a:gd name="connsiteY47" fmla="*/ 370678 h 918356"/>
              <a:gd name="connsiteX48" fmla="*/ 3844133 w 9517857"/>
              <a:gd name="connsiteY48" fmla="*/ 360648 h 918356"/>
              <a:gd name="connsiteX49" fmla="*/ 3913545 w 9517857"/>
              <a:gd name="connsiteY49" fmla="*/ 344235 h 918356"/>
              <a:gd name="connsiteX50" fmla="*/ 4266740 w 9517857"/>
              <a:gd name="connsiteY50" fmla="*/ 361454 h 918356"/>
              <a:gd name="connsiteX51" fmla="*/ 4430770 w 9517857"/>
              <a:gd name="connsiteY51" fmla="*/ 342643 h 918356"/>
              <a:gd name="connsiteX52" fmla="*/ 4512664 w 9517857"/>
              <a:gd name="connsiteY52" fmla="*/ 319948 h 918356"/>
              <a:gd name="connsiteX53" fmla="*/ 4616423 w 9517857"/>
              <a:gd name="connsiteY53" fmla="*/ 290914 h 918356"/>
              <a:gd name="connsiteX54" fmla="*/ 4691675 w 9517857"/>
              <a:gd name="connsiteY54" fmla="*/ 254011 h 918356"/>
              <a:gd name="connsiteX55" fmla="*/ 4689051 w 9517857"/>
              <a:gd name="connsiteY55" fmla="*/ 250968 h 918356"/>
              <a:gd name="connsiteX56" fmla="*/ 4719994 w 9517857"/>
              <a:gd name="connsiteY56" fmla="*/ 245307 h 918356"/>
              <a:gd name="connsiteX57" fmla="*/ 4752894 w 9517857"/>
              <a:gd name="connsiteY57" fmla="*/ 239875 h 918356"/>
              <a:gd name="connsiteX58" fmla="*/ 4769329 w 9517857"/>
              <a:gd name="connsiteY58" fmla="*/ 233585 h 918356"/>
              <a:gd name="connsiteX59" fmla="*/ 4775634 w 9517857"/>
              <a:gd name="connsiteY59" fmla="*/ 234063 h 918356"/>
              <a:gd name="connsiteX60" fmla="*/ 4790452 w 9517857"/>
              <a:gd name="connsiteY60" fmla="*/ 233572 h 918356"/>
              <a:gd name="connsiteX61" fmla="*/ 4789062 w 9517857"/>
              <a:gd name="connsiteY61" fmla="*/ 241924 h 918356"/>
              <a:gd name="connsiteX62" fmla="*/ 4827826 w 9517857"/>
              <a:gd name="connsiteY62" fmla="*/ 246977 h 918356"/>
              <a:gd name="connsiteX63" fmla="*/ 4892569 w 9517857"/>
              <a:gd name="connsiteY63" fmla="*/ 249933 h 918356"/>
              <a:gd name="connsiteX64" fmla="*/ 4896611 w 9517857"/>
              <a:gd name="connsiteY64" fmla="*/ 240448 h 918356"/>
              <a:gd name="connsiteX65" fmla="*/ 4917286 w 9517857"/>
              <a:gd name="connsiteY65" fmla="*/ 243659 h 918356"/>
              <a:gd name="connsiteX66" fmla="*/ 4981173 w 9517857"/>
              <a:gd name="connsiteY66" fmla="*/ 247103 h 918356"/>
              <a:gd name="connsiteX67" fmla="*/ 5060397 w 9517857"/>
              <a:gd name="connsiteY67" fmla="*/ 263688 h 918356"/>
              <a:gd name="connsiteX68" fmla="*/ 5252996 w 9517857"/>
              <a:gd name="connsiteY68" fmla="*/ 270655 h 918356"/>
              <a:gd name="connsiteX69" fmla="*/ 5358056 w 9517857"/>
              <a:gd name="connsiteY69" fmla="*/ 247248 h 918356"/>
              <a:gd name="connsiteX70" fmla="*/ 5426496 w 9517857"/>
              <a:gd name="connsiteY70" fmla="*/ 235142 h 918356"/>
              <a:gd name="connsiteX71" fmla="*/ 5497161 w 9517857"/>
              <a:gd name="connsiteY71" fmla="*/ 228808 h 918356"/>
              <a:gd name="connsiteX72" fmla="*/ 5826043 w 9517857"/>
              <a:gd name="connsiteY72" fmla="*/ 148073 h 918356"/>
              <a:gd name="connsiteX73" fmla="*/ 6013415 w 9517857"/>
              <a:gd name="connsiteY73" fmla="*/ 137316 h 918356"/>
              <a:gd name="connsiteX74" fmla="*/ 6080994 w 9517857"/>
              <a:gd name="connsiteY74" fmla="*/ 142938 h 918356"/>
              <a:gd name="connsiteX75" fmla="*/ 6194152 w 9517857"/>
              <a:gd name="connsiteY75" fmla="*/ 151772 h 918356"/>
              <a:gd name="connsiteX76" fmla="*/ 6281379 w 9517857"/>
              <a:gd name="connsiteY76" fmla="*/ 181626 h 918356"/>
              <a:gd name="connsiteX77" fmla="*/ 6374947 w 9517857"/>
              <a:gd name="connsiteY77" fmla="*/ 179799 h 918356"/>
              <a:gd name="connsiteX78" fmla="*/ 6448518 w 9517857"/>
              <a:gd name="connsiteY78" fmla="*/ 164378 h 918356"/>
              <a:gd name="connsiteX79" fmla="*/ 6544700 w 9517857"/>
              <a:gd name="connsiteY79" fmla="*/ 167161 h 918356"/>
              <a:gd name="connsiteX80" fmla="*/ 6648353 w 9517857"/>
              <a:gd name="connsiteY80" fmla="*/ 172250 h 918356"/>
              <a:gd name="connsiteX81" fmla="*/ 6736227 w 9517857"/>
              <a:gd name="connsiteY81" fmla="*/ 173216 h 918356"/>
              <a:gd name="connsiteX82" fmla="*/ 6977218 w 9517857"/>
              <a:gd name="connsiteY82" fmla="*/ 184289 h 918356"/>
              <a:gd name="connsiteX83" fmla="*/ 7065221 w 9517857"/>
              <a:gd name="connsiteY83" fmla="*/ 227531 h 918356"/>
              <a:gd name="connsiteX84" fmla="*/ 7366876 w 9517857"/>
              <a:gd name="connsiteY84" fmla="*/ 248468 h 918356"/>
              <a:gd name="connsiteX85" fmla="*/ 7565449 w 9517857"/>
              <a:gd name="connsiteY85" fmla="*/ 258950 h 918356"/>
              <a:gd name="connsiteX86" fmla="*/ 7599285 w 9517857"/>
              <a:gd name="connsiteY86" fmla="*/ 266021 h 918356"/>
              <a:gd name="connsiteX87" fmla="*/ 7644411 w 9517857"/>
              <a:gd name="connsiteY87" fmla="*/ 258986 h 918356"/>
              <a:gd name="connsiteX88" fmla="*/ 7825110 w 9517857"/>
              <a:gd name="connsiteY88" fmla="*/ 229109 h 918356"/>
              <a:gd name="connsiteX89" fmla="*/ 7965804 w 9517857"/>
              <a:gd name="connsiteY89" fmla="*/ 190545 h 918356"/>
              <a:gd name="connsiteX90" fmla="*/ 8147401 w 9517857"/>
              <a:gd name="connsiteY90" fmla="*/ 205617 h 918356"/>
              <a:gd name="connsiteX91" fmla="*/ 8256033 w 9517857"/>
              <a:gd name="connsiteY91" fmla="*/ 193713 h 918356"/>
              <a:gd name="connsiteX92" fmla="*/ 8410677 w 9517857"/>
              <a:gd name="connsiteY92" fmla="*/ 172167 h 918356"/>
              <a:gd name="connsiteX93" fmla="*/ 8617841 w 9517857"/>
              <a:gd name="connsiteY93" fmla="*/ 155167 h 918356"/>
              <a:gd name="connsiteX94" fmla="*/ 8715976 w 9517857"/>
              <a:gd name="connsiteY94" fmla="*/ 178374 h 918356"/>
              <a:gd name="connsiteX95" fmla="*/ 8778827 w 9517857"/>
              <a:gd name="connsiteY95" fmla="*/ 172936 h 918356"/>
              <a:gd name="connsiteX96" fmla="*/ 8840778 w 9517857"/>
              <a:gd name="connsiteY96" fmla="*/ 143149 h 918356"/>
              <a:gd name="connsiteX97" fmla="*/ 9010380 w 9517857"/>
              <a:gd name="connsiteY97" fmla="*/ 91891 h 918356"/>
              <a:gd name="connsiteX98" fmla="*/ 9110856 w 9517857"/>
              <a:gd name="connsiteY98" fmla="*/ 70997 h 918356"/>
              <a:gd name="connsiteX99" fmla="*/ 9268817 w 9517857"/>
              <a:gd name="connsiteY99" fmla="*/ 53082 h 918356"/>
              <a:gd name="connsiteX100" fmla="*/ 9316667 w 9517857"/>
              <a:gd name="connsiteY100" fmla="*/ 45047 h 918356"/>
              <a:gd name="connsiteX101" fmla="*/ 9428209 w 9517857"/>
              <a:gd name="connsiteY101" fmla="*/ 29923 h 918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517857" h="918356">
                <a:moveTo>
                  <a:pt x="4686423" y="247919"/>
                </a:moveTo>
                <a:lnTo>
                  <a:pt x="4689051" y="250968"/>
                </a:lnTo>
                <a:lnTo>
                  <a:pt x="4687244" y="251298"/>
                </a:lnTo>
                <a:close/>
                <a:moveTo>
                  <a:pt x="4685225" y="246530"/>
                </a:moveTo>
                <a:cubicBezTo>
                  <a:pt x="4688837" y="243198"/>
                  <a:pt x="4687468" y="244598"/>
                  <a:pt x="4686133" y="246727"/>
                </a:cubicBezTo>
                <a:lnTo>
                  <a:pt x="4686423" y="247919"/>
                </a:lnTo>
                <a:close/>
                <a:moveTo>
                  <a:pt x="9517856" y="0"/>
                </a:moveTo>
                <a:lnTo>
                  <a:pt x="9517857" y="12"/>
                </a:lnTo>
                <a:lnTo>
                  <a:pt x="9517857" y="918356"/>
                </a:lnTo>
                <a:lnTo>
                  <a:pt x="14604" y="918356"/>
                </a:lnTo>
                <a:lnTo>
                  <a:pt x="12841" y="917763"/>
                </a:lnTo>
                <a:cubicBezTo>
                  <a:pt x="4532" y="914864"/>
                  <a:pt x="-773" y="912807"/>
                  <a:pt x="93" y="912471"/>
                </a:cubicBezTo>
                <a:cubicBezTo>
                  <a:pt x="172" y="912298"/>
                  <a:pt x="58594" y="890495"/>
                  <a:pt x="58674" y="890322"/>
                </a:cubicBezTo>
                <a:cubicBezTo>
                  <a:pt x="127436" y="929614"/>
                  <a:pt x="206243" y="828226"/>
                  <a:pt x="275005" y="807229"/>
                </a:cubicBezTo>
                <a:cubicBezTo>
                  <a:pt x="303983" y="806087"/>
                  <a:pt x="504960" y="777375"/>
                  <a:pt x="587824" y="798195"/>
                </a:cubicBezTo>
                <a:cubicBezTo>
                  <a:pt x="598733" y="769348"/>
                  <a:pt x="682904" y="785924"/>
                  <a:pt x="651826" y="738338"/>
                </a:cubicBezTo>
                <a:cubicBezTo>
                  <a:pt x="688440" y="737862"/>
                  <a:pt x="753255" y="750396"/>
                  <a:pt x="727985" y="719826"/>
                </a:cubicBezTo>
                <a:cubicBezTo>
                  <a:pt x="739648" y="718749"/>
                  <a:pt x="775717" y="715087"/>
                  <a:pt x="778982" y="710142"/>
                </a:cubicBezTo>
                <a:cubicBezTo>
                  <a:pt x="779189" y="709407"/>
                  <a:pt x="849736" y="718721"/>
                  <a:pt x="849944" y="717987"/>
                </a:cubicBezTo>
                <a:lnTo>
                  <a:pt x="921659" y="712695"/>
                </a:lnTo>
                <a:lnTo>
                  <a:pt x="930946" y="734046"/>
                </a:lnTo>
                <a:lnTo>
                  <a:pt x="986250" y="713530"/>
                </a:lnTo>
                <a:lnTo>
                  <a:pt x="1013752" y="713361"/>
                </a:lnTo>
                <a:lnTo>
                  <a:pt x="1023734" y="718571"/>
                </a:lnTo>
                <a:cubicBezTo>
                  <a:pt x="1033291" y="721276"/>
                  <a:pt x="1045398" y="721394"/>
                  <a:pt x="1063207" y="715651"/>
                </a:cubicBezTo>
                <a:lnTo>
                  <a:pt x="1081980" y="738455"/>
                </a:lnTo>
                <a:lnTo>
                  <a:pt x="1218120" y="713280"/>
                </a:lnTo>
                <a:cubicBezTo>
                  <a:pt x="1230137" y="716162"/>
                  <a:pt x="1387179" y="685179"/>
                  <a:pt x="1397459" y="691190"/>
                </a:cubicBezTo>
                <a:cubicBezTo>
                  <a:pt x="1490025" y="704984"/>
                  <a:pt x="1465878" y="715604"/>
                  <a:pt x="1580688" y="693697"/>
                </a:cubicBezTo>
                <a:cubicBezTo>
                  <a:pt x="1607067" y="704379"/>
                  <a:pt x="1719477" y="658239"/>
                  <a:pt x="1772334" y="710640"/>
                </a:cubicBezTo>
                <a:cubicBezTo>
                  <a:pt x="1745536" y="644824"/>
                  <a:pt x="1976078" y="716436"/>
                  <a:pt x="2002561" y="659917"/>
                </a:cubicBezTo>
                <a:cubicBezTo>
                  <a:pt x="2045346" y="660357"/>
                  <a:pt x="2166676" y="654391"/>
                  <a:pt x="2135144" y="636501"/>
                </a:cubicBezTo>
                <a:cubicBezTo>
                  <a:pt x="2276591" y="665055"/>
                  <a:pt x="2293173" y="591792"/>
                  <a:pt x="2440292" y="593862"/>
                </a:cubicBezTo>
                <a:cubicBezTo>
                  <a:pt x="2495160" y="534824"/>
                  <a:pt x="2473343" y="585644"/>
                  <a:pt x="2547829" y="566150"/>
                </a:cubicBezTo>
                <a:cubicBezTo>
                  <a:pt x="2545438" y="614169"/>
                  <a:pt x="2632278" y="528280"/>
                  <a:pt x="2658055" y="578727"/>
                </a:cubicBezTo>
                <a:cubicBezTo>
                  <a:pt x="2670795" y="573581"/>
                  <a:pt x="2682322" y="567005"/>
                  <a:pt x="2693698" y="560029"/>
                </a:cubicBezTo>
                <a:lnTo>
                  <a:pt x="2699673" y="556400"/>
                </a:lnTo>
                <a:lnTo>
                  <a:pt x="2727306" y="550698"/>
                </a:lnTo>
                <a:lnTo>
                  <a:pt x="2730451" y="538058"/>
                </a:lnTo>
                <a:lnTo>
                  <a:pt x="2768713" y="521575"/>
                </a:lnTo>
                <a:cubicBezTo>
                  <a:pt x="2783756" y="517104"/>
                  <a:pt x="2800788" y="514291"/>
                  <a:pt x="2820868" y="514160"/>
                </a:cubicBezTo>
                <a:cubicBezTo>
                  <a:pt x="2894791" y="532885"/>
                  <a:pt x="2981506" y="465507"/>
                  <a:pt x="3073635" y="491294"/>
                </a:cubicBezTo>
                <a:cubicBezTo>
                  <a:pt x="3106872" y="496624"/>
                  <a:pt x="3205785" y="487718"/>
                  <a:pt x="3222071" y="470559"/>
                </a:cubicBezTo>
                <a:cubicBezTo>
                  <a:pt x="3242193" y="465514"/>
                  <a:pt x="3267163" y="469136"/>
                  <a:pt x="3274069" y="451605"/>
                </a:cubicBezTo>
                <a:cubicBezTo>
                  <a:pt x="3286659" y="430165"/>
                  <a:pt x="3363648" y="455571"/>
                  <a:pt x="3349632" y="432583"/>
                </a:cubicBezTo>
                <a:cubicBezTo>
                  <a:pt x="3404182" y="449847"/>
                  <a:pt x="3438210" y="404323"/>
                  <a:pt x="3479593" y="390437"/>
                </a:cubicBezTo>
                <a:cubicBezTo>
                  <a:pt x="3523240" y="408403"/>
                  <a:pt x="3567027" y="361554"/>
                  <a:pt x="3660110" y="348726"/>
                </a:cubicBezTo>
                <a:cubicBezTo>
                  <a:pt x="3708299" y="369683"/>
                  <a:pt x="3662447" y="344775"/>
                  <a:pt x="3750023" y="370678"/>
                </a:cubicBezTo>
                <a:cubicBezTo>
                  <a:pt x="3752092" y="367132"/>
                  <a:pt x="3816880" y="365055"/>
                  <a:pt x="3844133" y="360648"/>
                </a:cubicBezTo>
                <a:cubicBezTo>
                  <a:pt x="3871386" y="356240"/>
                  <a:pt x="3882848" y="332490"/>
                  <a:pt x="3913545" y="344235"/>
                </a:cubicBezTo>
                <a:cubicBezTo>
                  <a:pt x="4050255" y="376864"/>
                  <a:pt x="4159924" y="363190"/>
                  <a:pt x="4266740" y="361454"/>
                </a:cubicBezTo>
                <a:cubicBezTo>
                  <a:pt x="4385770" y="354374"/>
                  <a:pt x="4314535" y="340143"/>
                  <a:pt x="4430770" y="342643"/>
                </a:cubicBezTo>
                <a:cubicBezTo>
                  <a:pt x="4439969" y="322594"/>
                  <a:pt x="4478290" y="314645"/>
                  <a:pt x="4512664" y="319948"/>
                </a:cubicBezTo>
                <a:cubicBezTo>
                  <a:pt x="4570011" y="315138"/>
                  <a:pt x="4549085" y="269599"/>
                  <a:pt x="4616423" y="290914"/>
                </a:cubicBezTo>
                <a:cubicBezTo>
                  <a:pt x="4599641" y="270277"/>
                  <a:pt x="4692085" y="269216"/>
                  <a:pt x="4691675" y="254011"/>
                </a:cubicBezTo>
                <a:lnTo>
                  <a:pt x="4689051" y="250968"/>
                </a:lnTo>
                <a:lnTo>
                  <a:pt x="4719994" y="245307"/>
                </a:lnTo>
                <a:cubicBezTo>
                  <a:pt x="4732635" y="242775"/>
                  <a:pt x="4745300" y="240335"/>
                  <a:pt x="4752894" y="239875"/>
                </a:cubicBezTo>
                <a:lnTo>
                  <a:pt x="4769329" y="233585"/>
                </a:lnTo>
                <a:lnTo>
                  <a:pt x="4775634" y="234063"/>
                </a:lnTo>
                <a:lnTo>
                  <a:pt x="4790452" y="233572"/>
                </a:lnTo>
                <a:cubicBezTo>
                  <a:pt x="4789989" y="236356"/>
                  <a:pt x="4789525" y="239141"/>
                  <a:pt x="4789062" y="241924"/>
                </a:cubicBezTo>
                <a:cubicBezTo>
                  <a:pt x="4786342" y="249932"/>
                  <a:pt x="4804560" y="248631"/>
                  <a:pt x="4827826" y="246977"/>
                </a:cubicBezTo>
                <a:cubicBezTo>
                  <a:pt x="4875782" y="239569"/>
                  <a:pt x="4874112" y="283413"/>
                  <a:pt x="4892569" y="249933"/>
                </a:cubicBezTo>
                <a:lnTo>
                  <a:pt x="4896611" y="240448"/>
                </a:lnTo>
                <a:lnTo>
                  <a:pt x="4917286" y="243659"/>
                </a:lnTo>
                <a:cubicBezTo>
                  <a:pt x="4923060" y="243799"/>
                  <a:pt x="4981729" y="240979"/>
                  <a:pt x="4981173" y="247103"/>
                </a:cubicBezTo>
                <a:cubicBezTo>
                  <a:pt x="5024880" y="220690"/>
                  <a:pt x="5014146" y="257963"/>
                  <a:pt x="5060397" y="263688"/>
                </a:cubicBezTo>
                <a:cubicBezTo>
                  <a:pt x="5093356" y="238589"/>
                  <a:pt x="5157892" y="275351"/>
                  <a:pt x="5252996" y="270655"/>
                </a:cubicBezTo>
                <a:cubicBezTo>
                  <a:pt x="5288840" y="241872"/>
                  <a:pt x="5287005" y="287921"/>
                  <a:pt x="5358056" y="247248"/>
                </a:cubicBezTo>
                <a:cubicBezTo>
                  <a:pt x="5361752" y="250257"/>
                  <a:pt x="5403312" y="238215"/>
                  <a:pt x="5426496" y="235142"/>
                </a:cubicBezTo>
                <a:cubicBezTo>
                  <a:pt x="5449679" y="232069"/>
                  <a:pt x="5473549" y="245611"/>
                  <a:pt x="5497161" y="228808"/>
                </a:cubicBezTo>
                <a:cubicBezTo>
                  <a:pt x="5611861" y="172767"/>
                  <a:pt x="5723211" y="165860"/>
                  <a:pt x="5826043" y="148073"/>
                </a:cubicBezTo>
                <a:cubicBezTo>
                  <a:pt x="5943127" y="133166"/>
                  <a:pt x="5872659" y="193078"/>
                  <a:pt x="6013415" y="137316"/>
                </a:cubicBezTo>
                <a:cubicBezTo>
                  <a:pt x="6031924" y="154783"/>
                  <a:pt x="6050745" y="154258"/>
                  <a:pt x="6080994" y="142938"/>
                </a:cubicBezTo>
                <a:cubicBezTo>
                  <a:pt x="6138083" y="137090"/>
                  <a:pt x="6140195" y="184383"/>
                  <a:pt x="6194152" y="151772"/>
                </a:cubicBezTo>
                <a:cubicBezTo>
                  <a:pt x="6187280" y="177783"/>
                  <a:pt x="6304222" y="153410"/>
                  <a:pt x="6281379" y="181626"/>
                </a:cubicBezTo>
                <a:cubicBezTo>
                  <a:pt x="6321899" y="201819"/>
                  <a:pt x="6335111" y="162590"/>
                  <a:pt x="6374947" y="179799"/>
                </a:cubicBezTo>
                <a:cubicBezTo>
                  <a:pt x="6417404" y="181336"/>
                  <a:pt x="6402484" y="169694"/>
                  <a:pt x="6448518" y="164378"/>
                </a:cubicBezTo>
                <a:cubicBezTo>
                  <a:pt x="6504958" y="162488"/>
                  <a:pt x="6493438" y="111203"/>
                  <a:pt x="6544700" y="167161"/>
                </a:cubicBezTo>
                <a:cubicBezTo>
                  <a:pt x="6601507" y="148697"/>
                  <a:pt x="6566269" y="164386"/>
                  <a:pt x="6648353" y="172250"/>
                </a:cubicBezTo>
                <a:cubicBezTo>
                  <a:pt x="6680008" y="155223"/>
                  <a:pt x="6707960" y="160673"/>
                  <a:pt x="6736227" y="173216"/>
                </a:cubicBezTo>
                <a:cubicBezTo>
                  <a:pt x="6813963" y="164284"/>
                  <a:pt x="6888143" y="181296"/>
                  <a:pt x="6977218" y="184289"/>
                </a:cubicBezTo>
                <a:cubicBezTo>
                  <a:pt x="7040424" y="188318"/>
                  <a:pt x="7000278" y="216835"/>
                  <a:pt x="7065221" y="227531"/>
                </a:cubicBezTo>
                <a:cubicBezTo>
                  <a:pt x="7130163" y="238228"/>
                  <a:pt x="7291878" y="238208"/>
                  <a:pt x="7366876" y="248468"/>
                </a:cubicBezTo>
                <a:cubicBezTo>
                  <a:pt x="7491356" y="206752"/>
                  <a:pt x="7367734" y="280166"/>
                  <a:pt x="7565449" y="258950"/>
                </a:cubicBezTo>
                <a:cubicBezTo>
                  <a:pt x="7575959" y="252432"/>
                  <a:pt x="7600854" y="257628"/>
                  <a:pt x="7599285" y="266021"/>
                </a:cubicBezTo>
                <a:cubicBezTo>
                  <a:pt x="7611616" y="262940"/>
                  <a:pt x="7639946" y="245819"/>
                  <a:pt x="7644411" y="258986"/>
                </a:cubicBezTo>
                <a:cubicBezTo>
                  <a:pt x="7708015" y="258012"/>
                  <a:pt x="7770249" y="247724"/>
                  <a:pt x="7825110" y="229109"/>
                </a:cubicBezTo>
                <a:cubicBezTo>
                  <a:pt x="7949762" y="247028"/>
                  <a:pt x="7921956" y="197757"/>
                  <a:pt x="7965804" y="190545"/>
                </a:cubicBezTo>
                <a:cubicBezTo>
                  <a:pt x="8039439" y="213878"/>
                  <a:pt x="8063651" y="191475"/>
                  <a:pt x="8147401" y="205617"/>
                </a:cubicBezTo>
                <a:cubicBezTo>
                  <a:pt x="8166453" y="196610"/>
                  <a:pt x="8225048" y="207099"/>
                  <a:pt x="8256033" y="193713"/>
                </a:cubicBezTo>
                <a:cubicBezTo>
                  <a:pt x="8311388" y="242017"/>
                  <a:pt x="8350376" y="178592"/>
                  <a:pt x="8410677" y="172167"/>
                </a:cubicBezTo>
                <a:cubicBezTo>
                  <a:pt x="8470978" y="165743"/>
                  <a:pt x="8572470" y="206385"/>
                  <a:pt x="8617841" y="155167"/>
                </a:cubicBezTo>
                <a:cubicBezTo>
                  <a:pt x="8646050" y="160448"/>
                  <a:pt x="8664949" y="183631"/>
                  <a:pt x="8715976" y="178374"/>
                </a:cubicBezTo>
                <a:cubicBezTo>
                  <a:pt x="8737194" y="188216"/>
                  <a:pt x="8738009" y="189511"/>
                  <a:pt x="8778827" y="172936"/>
                </a:cubicBezTo>
                <a:cubicBezTo>
                  <a:pt x="8725277" y="146372"/>
                  <a:pt x="8850819" y="175612"/>
                  <a:pt x="8840778" y="143149"/>
                </a:cubicBezTo>
                <a:cubicBezTo>
                  <a:pt x="8903519" y="121096"/>
                  <a:pt x="9021861" y="150359"/>
                  <a:pt x="9010380" y="91891"/>
                </a:cubicBezTo>
                <a:cubicBezTo>
                  <a:pt x="9027103" y="56852"/>
                  <a:pt x="9112524" y="108357"/>
                  <a:pt x="9110856" y="70997"/>
                </a:cubicBezTo>
                <a:cubicBezTo>
                  <a:pt x="9148189" y="94250"/>
                  <a:pt x="9209809" y="53285"/>
                  <a:pt x="9268817" y="53082"/>
                </a:cubicBezTo>
                <a:cubicBezTo>
                  <a:pt x="9279135" y="35997"/>
                  <a:pt x="9292736" y="36520"/>
                  <a:pt x="9316667" y="45047"/>
                </a:cubicBezTo>
                <a:cubicBezTo>
                  <a:pt x="9352186" y="45862"/>
                  <a:pt x="9390008" y="39799"/>
                  <a:pt x="9428209" y="29923"/>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ijdelijke aanduiding voor inhoud 2">
            <a:extLst>
              <a:ext uri="{FF2B5EF4-FFF2-40B4-BE49-F238E27FC236}">
                <a16:creationId xmlns:a16="http://schemas.microsoft.com/office/drawing/2014/main" id="{E2609CC3-6704-195E-84AB-2735A38A3E8A}"/>
              </a:ext>
            </a:extLst>
          </p:cNvPr>
          <p:cNvSpPr>
            <a:spLocks noGrp="1"/>
          </p:cNvSpPr>
          <p:nvPr>
            <p:ph idx="1"/>
          </p:nvPr>
        </p:nvSpPr>
        <p:spPr>
          <a:xfrm>
            <a:off x="838200" y="1619558"/>
            <a:ext cx="10515600" cy="4351338"/>
          </a:xfrm>
        </p:spPr>
        <p:txBody>
          <a:bodyPr vert="horz" lIns="91440" tIns="45720" rIns="91440" bIns="45720" rtlCol="0" anchor="t">
            <a:normAutofit/>
          </a:bodyPr>
          <a:lstStyle/>
          <a:p>
            <a:pPr marL="342900" indent="-342900">
              <a:buAutoNum type="arabicParenR"/>
            </a:pPr>
            <a:r>
              <a:rPr lang="en-US" i="0" u="none" strike="noStrike" baseline="0" dirty="0">
                <a:solidFill>
                  <a:srgbClr val="000000"/>
                </a:solidFill>
                <a:latin typeface="Calibri"/>
                <a:ea typeface="Calibri"/>
                <a:cs typeface="Calibri"/>
              </a:rPr>
              <a:t>Therapists seem to define countertransference broadly, but apply it more narrowly, and they seem to handle multiple specific meanings simultaneously.</a:t>
            </a:r>
          </a:p>
          <a:p>
            <a:pPr marL="342900" indent="-342900">
              <a:buAutoNum type="arabicParenR"/>
            </a:pPr>
            <a:endParaRPr lang="en-US" i="0" u="none" strike="noStrike" baseline="0" dirty="0">
              <a:solidFill>
                <a:srgbClr val="000000"/>
              </a:solidFill>
              <a:latin typeface="Calibri"/>
              <a:ea typeface="Calibri"/>
              <a:cs typeface="Calibri"/>
            </a:endParaRPr>
          </a:p>
          <a:p>
            <a:pPr marL="342900" indent="-342900">
              <a:buAutoNum type="arabicParenR"/>
            </a:pPr>
            <a:r>
              <a:rPr lang="en-US" i="0" u="none" strike="noStrike" baseline="0" dirty="0">
                <a:solidFill>
                  <a:srgbClr val="000000"/>
                </a:solidFill>
                <a:latin typeface="Calibri"/>
                <a:ea typeface="Calibri"/>
                <a:cs typeface="Calibri"/>
              </a:rPr>
              <a:t>Certain specific meanings appear more transtheoretical, while others seem more therapy-specific.</a:t>
            </a:r>
          </a:p>
          <a:p>
            <a:pPr marL="342900" indent="-342900">
              <a:buAutoNum type="arabicParenR"/>
            </a:pPr>
            <a:endParaRPr lang="en-US" i="0" u="none" strike="noStrike" baseline="0" dirty="0">
              <a:solidFill>
                <a:srgbClr val="000000"/>
              </a:solidFill>
              <a:latin typeface="Calibri"/>
              <a:ea typeface="Calibri"/>
              <a:cs typeface="Calibri"/>
            </a:endParaRPr>
          </a:p>
          <a:p>
            <a:pPr marL="342900" indent="-342900">
              <a:buAutoNum type="arabicParenR"/>
            </a:pPr>
            <a:r>
              <a:rPr lang="en-US" i="0" u="none" strike="noStrike" baseline="0" dirty="0">
                <a:solidFill>
                  <a:srgbClr val="000000"/>
                </a:solidFill>
                <a:latin typeface="Calibri"/>
                <a:ea typeface="Calibri"/>
                <a:cs typeface="Calibri"/>
              </a:rPr>
              <a:t>The meaning that therapists give to countertransference is closely related to actions aimed at therapy outcomes and progression.</a:t>
            </a:r>
            <a:endParaRPr lang="nl-NL" dirty="0"/>
          </a:p>
          <a:p>
            <a:endParaRPr lang="nl-NL" dirty="0"/>
          </a:p>
          <a:p>
            <a:endParaRPr lang="nl-NL" dirty="0"/>
          </a:p>
          <a:p>
            <a:endParaRPr lang="nl-NL" dirty="0"/>
          </a:p>
          <a:p>
            <a:endParaRPr lang="nl-NL" dirty="0"/>
          </a:p>
        </p:txBody>
      </p:sp>
    </p:spTree>
    <p:extLst>
      <p:ext uri="{BB962C8B-B14F-4D97-AF65-F5344CB8AC3E}">
        <p14:creationId xmlns:p14="http://schemas.microsoft.com/office/powerpoint/2010/main" val="1443932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7" name="Rectangle 66">
            <a:extLst>
              <a:ext uri="{FF2B5EF4-FFF2-40B4-BE49-F238E27FC236}">
                <a16:creationId xmlns:a16="http://schemas.microsoft.com/office/drawing/2014/main" id="{61293230-B0F6-45B1-96D1-13D18E2429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Shape 68">
            <a:extLst>
              <a:ext uri="{FF2B5EF4-FFF2-40B4-BE49-F238E27FC236}">
                <a16:creationId xmlns:a16="http://schemas.microsoft.com/office/drawing/2014/main" id="{2B573B51-C170-49C0-A3D9-8D99730C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89924" y="2"/>
            <a:ext cx="7602076" cy="470844"/>
          </a:xfrm>
          <a:custGeom>
            <a:avLst/>
            <a:gdLst>
              <a:gd name="connsiteX0" fmla="*/ 9683888 w 9683888"/>
              <a:gd name="connsiteY0" fmla="*/ 0 h 743457"/>
              <a:gd name="connsiteX1" fmla="*/ 0 w 9683888"/>
              <a:gd name="connsiteY1" fmla="*/ 0 h 743457"/>
              <a:gd name="connsiteX2" fmla="*/ 0 w 9683888"/>
              <a:gd name="connsiteY2" fmla="*/ 365878 h 743457"/>
              <a:gd name="connsiteX3" fmla="*/ 11844 w 9683888"/>
              <a:gd name="connsiteY3" fmla="*/ 367909 h 743457"/>
              <a:gd name="connsiteX4" fmla="*/ 106208 w 9683888"/>
              <a:gd name="connsiteY4" fmla="*/ 385974 h 743457"/>
              <a:gd name="connsiteX5" fmla="*/ 183667 w 9683888"/>
              <a:gd name="connsiteY5" fmla="*/ 399162 h 743457"/>
              <a:gd name="connsiteX6" fmla="*/ 292430 w 9683888"/>
              <a:gd name="connsiteY6" fmla="*/ 390408 h 743457"/>
              <a:gd name="connsiteX7" fmla="*/ 386942 w 9683888"/>
              <a:gd name="connsiteY7" fmla="*/ 395582 h 743457"/>
              <a:gd name="connsiteX8" fmla="*/ 485751 w 9683888"/>
              <a:gd name="connsiteY8" fmla="*/ 408404 h 743457"/>
              <a:gd name="connsiteX9" fmla="*/ 604107 w 9683888"/>
              <a:gd name="connsiteY9" fmla="*/ 418647 h 743457"/>
              <a:gd name="connsiteX10" fmla="*/ 694081 w 9683888"/>
              <a:gd name="connsiteY10" fmla="*/ 449524 h 743457"/>
              <a:gd name="connsiteX11" fmla="*/ 762452 w 9683888"/>
              <a:gd name="connsiteY11" fmla="*/ 456090 h 743457"/>
              <a:gd name="connsiteX12" fmla="*/ 987872 w 9683888"/>
              <a:gd name="connsiteY12" fmla="*/ 481862 h 743457"/>
              <a:gd name="connsiteX13" fmla="*/ 1077163 w 9683888"/>
              <a:gd name="connsiteY13" fmla="*/ 524467 h 743457"/>
              <a:gd name="connsiteX14" fmla="*/ 1258716 w 9683888"/>
              <a:gd name="connsiteY14" fmla="*/ 587975 h 743457"/>
              <a:gd name="connsiteX15" fmla="*/ 1298056 w 9683888"/>
              <a:gd name="connsiteY15" fmla="*/ 595413 h 743457"/>
              <a:gd name="connsiteX16" fmla="*/ 1327017 w 9683888"/>
              <a:gd name="connsiteY16" fmla="*/ 617412 h 743457"/>
              <a:gd name="connsiteX17" fmla="*/ 1347909 w 9683888"/>
              <a:gd name="connsiteY17" fmla="*/ 620209 h 743457"/>
              <a:gd name="connsiteX18" fmla="*/ 1421792 w 9683888"/>
              <a:gd name="connsiteY18" fmla="*/ 626139 h 743457"/>
              <a:gd name="connsiteX19" fmla="*/ 1519789 w 9683888"/>
              <a:gd name="connsiteY19" fmla="*/ 645011 h 743457"/>
              <a:gd name="connsiteX20" fmla="*/ 1620886 w 9683888"/>
              <a:gd name="connsiteY20" fmla="*/ 687715 h 743457"/>
              <a:gd name="connsiteX21" fmla="*/ 1676745 w 9683888"/>
              <a:gd name="connsiteY21" fmla="*/ 690130 h 743457"/>
              <a:gd name="connsiteX22" fmla="*/ 1832228 w 9683888"/>
              <a:gd name="connsiteY22" fmla="*/ 690860 h 743457"/>
              <a:gd name="connsiteX23" fmla="*/ 1980464 w 9683888"/>
              <a:gd name="connsiteY23" fmla="*/ 704858 h 743457"/>
              <a:gd name="connsiteX24" fmla="*/ 2051150 w 9683888"/>
              <a:gd name="connsiteY24" fmla="*/ 711187 h 743457"/>
              <a:gd name="connsiteX25" fmla="*/ 2162824 w 9683888"/>
              <a:gd name="connsiteY25" fmla="*/ 709178 h 743457"/>
              <a:gd name="connsiteX26" fmla="*/ 2259859 w 9683888"/>
              <a:gd name="connsiteY26" fmla="*/ 718188 h 743457"/>
              <a:gd name="connsiteX27" fmla="*/ 2378290 w 9683888"/>
              <a:gd name="connsiteY27" fmla="*/ 738748 h 743457"/>
              <a:gd name="connsiteX28" fmla="*/ 2407828 w 9683888"/>
              <a:gd name="connsiteY28" fmla="*/ 743457 h 743457"/>
              <a:gd name="connsiteX29" fmla="*/ 2428936 w 9683888"/>
              <a:gd name="connsiteY29" fmla="*/ 734697 h 743457"/>
              <a:gd name="connsiteX30" fmla="*/ 2646106 w 9683888"/>
              <a:gd name="connsiteY30" fmla="*/ 660204 h 743457"/>
              <a:gd name="connsiteX31" fmla="*/ 2799920 w 9683888"/>
              <a:gd name="connsiteY31" fmla="*/ 630451 h 743457"/>
              <a:gd name="connsiteX32" fmla="*/ 2953556 w 9683888"/>
              <a:gd name="connsiteY32" fmla="*/ 607173 h 743457"/>
              <a:gd name="connsiteX33" fmla="*/ 3009839 w 9683888"/>
              <a:gd name="connsiteY33" fmla="*/ 601743 h 743457"/>
              <a:gd name="connsiteX34" fmla="*/ 3115016 w 9683888"/>
              <a:gd name="connsiteY34" fmla="*/ 584982 h 743457"/>
              <a:gd name="connsiteX35" fmla="*/ 3185844 w 9683888"/>
              <a:gd name="connsiteY35" fmla="*/ 595356 h 743457"/>
              <a:gd name="connsiteX36" fmla="*/ 3246013 w 9683888"/>
              <a:gd name="connsiteY36" fmla="*/ 592418 h 743457"/>
              <a:gd name="connsiteX37" fmla="*/ 3313565 w 9683888"/>
              <a:gd name="connsiteY37" fmla="*/ 574138 h 743457"/>
              <a:gd name="connsiteX38" fmla="*/ 3414143 w 9683888"/>
              <a:gd name="connsiteY38" fmla="*/ 553730 h 743457"/>
              <a:gd name="connsiteX39" fmla="*/ 3552895 w 9683888"/>
              <a:gd name="connsiteY39" fmla="*/ 548563 h 743457"/>
              <a:gd name="connsiteX40" fmla="*/ 3753012 w 9683888"/>
              <a:gd name="connsiteY40" fmla="*/ 599520 h 743457"/>
              <a:gd name="connsiteX41" fmla="*/ 3804392 w 9683888"/>
              <a:gd name="connsiteY41" fmla="*/ 604131 h 743457"/>
              <a:gd name="connsiteX42" fmla="*/ 3916696 w 9683888"/>
              <a:gd name="connsiteY42" fmla="*/ 606540 h 743457"/>
              <a:gd name="connsiteX43" fmla="*/ 4063849 w 9683888"/>
              <a:gd name="connsiteY43" fmla="*/ 604058 h 743457"/>
              <a:gd name="connsiteX44" fmla="*/ 4172179 w 9683888"/>
              <a:gd name="connsiteY44" fmla="*/ 592355 h 743457"/>
              <a:gd name="connsiteX45" fmla="*/ 4276294 w 9683888"/>
              <a:gd name="connsiteY45" fmla="*/ 587119 h 743457"/>
              <a:gd name="connsiteX46" fmla="*/ 4411090 w 9683888"/>
              <a:gd name="connsiteY46" fmla="*/ 575600 h 743457"/>
              <a:gd name="connsiteX47" fmla="*/ 4540465 w 9683888"/>
              <a:gd name="connsiteY47" fmla="*/ 567464 h 743457"/>
              <a:gd name="connsiteX48" fmla="*/ 4545352 w 9683888"/>
              <a:gd name="connsiteY48" fmla="*/ 555554 h 743457"/>
              <a:gd name="connsiteX49" fmla="*/ 4564014 w 9683888"/>
              <a:gd name="connsiteY49" fmla="*/ 553660 h 743457"/>
              <a:gd name="connsiteX50" fmla="*/ 4568602 w 9683888"/>
              <a:gd name="connsiteY50" fmla="*/ 550913 h 743457"/>
              <a:gd name="connsiteX51" fmla="*/ 4595289 w 9683888"/>
              <a:gd name="connsiteY51" fmla="*/ 537407 h 743457"/>
              <a:gd name="connsiteX52" fmla="*/ 4739026 w 9683888"/>
              <a:gd name="connsiteY52" fmla="*/ 532483 h 743457"/>
              <a:gd name="connsiteX53" fmla="*/ 5061335 w 9683888"/>
              <a:gd name="connsiteY53" fmla="*/ 545635 h 743457"/>
              <a:gd name="connsiteX54" fmla="*/ 5338634 w 9683888"/>
              <a:gd name="connsiteY54" fmla="*/ 595754 h 743457"/>
              <a:gd name="connsiteX55" fmla="*/ 5529430 w 9683888"/>
              <a:gd name="connsiteY55" fmla="*/ 606335 h 743457"/>
              <a:gd name="connsiteX56" fmla="*/ 5604039 w 9683888"/>
              <a:gd name="connsiteY56" fmla="*/ 607676 h 743457"/>
              <a:gd name="connsiteX57" fmla="*/ 5625281 w 9683888"/>
              <a:gd name="connsiteY57" fmla="*/ 617253 h 743457"/>
              <a:gd name="connsiteX58" fmla="*/ 5628138 w 9683888"/>
              <a:gd name="connsiteY58" fmla="*/ 615483 h 743457"/>
              <a:gd name="connsiteX59" fmla="*/ 5653593 w 9683888"/>
              <a:gd name="connsiteY59" fmla="*/ 617873 h 743457"/>
              <a:gd name="connsiteX60" fmla="*/ 5658658 w 9683888"/>
              <a:gd name="connsiteY60" fmla="*/ 624279 h 743457"/>
              <a:gd name="connsiteX61" fmla="*/ 5675963 w 9683888"/>
              <a:gd name="connsiteY61" fmla="*/ 627762 h 743457"/>
              <a:gd name="connsiteX62" fmla="*/ 5709625 w 9683888"/>
              <a:gd name="connsiteY62" fmla="*/ 639593 h 743457"/>
              <a:gd name="connsiteX63" fmla="*/ 5716324 w 9683888"/>
              <a:gd name="connsiteY63" fmla="*/ 637148 h 743457"/>
              <a:gd name="connsiteX64" fmla="*/ 5767720 w 9683888"/>
              <a:gd name="connsiteY64" fmla="*/ 647737 h 743457"/>
              <a:gd name="connsiteX65" fmla="*/ 5768619 w 9683888"/>
              <a:gd name="connsiteY65" fmla="*/ 645671 h 743457"/>
              <a:gd name="connsiteX66" fmla="*/ 5858696 w 9683888"/>
              <a:gd name="connsiteY66" fmla="*/ 628099 h 743457"/>
              <a:gd name="connsiteX67" fmla="*/ 5935260 w 9683888"/>
              <a:gd name="connsiteY67" fmla="*/ 596904 h 743457"/>
              <a:gd name="connsiteX68" fmla="*/ 5946176 w 9683888"/>
              <a:gd name="connsiteY68" fmla="*/ 597874 h 743457"/>
              <a:gd name="connsiteX69" fmla="*/ 5946447 w 9683888"/>
              <a:gd name="connsiteY69" fmla="*/ 597396 h 743457"/>
              <a:gd name="connsiteX70" fmla="*/ 5958069 w 9683888"/>
              <a:gd name="connsiteY70" fmla="*/ 597432 h 743457"/>
              <a:gd name="connsiteX71" fmla="*/ 5966081 w 9683888"/>
              <a:gd name="connsiteY71" fmla="*/ 599643 h 743457"/>
              <a:gd name="connsiteX72" fmla="*/ 5987259 w 9683888"/>
              <a:gd name="connsiteY72" fmla="*/ 601523 h 743457"/>
              <a:gd name="connsiteX73" fmla="*/ 5994905 w 9683888"/>
              <a:gd name="connsiteY73" fmla="*/ 598873 h 743457"/>
              <a:gd name="connsiteX74" fmla="*/ 6054803 w 9683888"/>
              <a:gd name="connsiteY74" fmla="*/ 541202 h 743457"/>
              <a:gd name="connsiteX75" fmla="*/ 6188672 w 9683888"/>
              <a:gd name="connsiteY75" fmla="*/ 496389 h 743457"/>
              <a:gd name="connsiteX76" fmla="*/ 6323280 w 9683888"/>
              <a:gd name="connsiteY76" fmla="*/ 458013 h 743457"/>
              <a:gd name="connsiteX77" fmla="*/ 6457257 w 9683888"/>
              <a:gd name="connsiteY77" fmla="*/ 414621 h 743457"/>
              <a:gd name="connsiteX78" fmla="*/ 6530019 w 9683888"/>
              <a:gd name="connsiteY78" fmla="*/ 423168 h 743457"/>
              <a:gd name="connsiteX79" fmla="*/ 6626800 w 9683888"/>
              <a:gd name="connsiteY79" fmla="*/ 375078 h 743457"/>
              <a:gd name="connsiteX80" fmla="*/ 6689231 w 9683888"/>
              <a:gd name="connsiteY80" fmla="*/ 353501 h 743457"/>
              <a:gd name="connsiteX81" fmla="*/ 6726440 w 9683888"/>
              <a:gd name="connsiteY81" fmla="*/ 340276 h 743457"/>
              <a:gd name="connsiteX82" fmla="*/ 6835228 w 9683888"/>
              <a:gd name="connsiteY82" fmla="*/ 329393 h 743457"/>
              <a:gd name="connsiteX83" fmla="*/ 7039363 w 9683888"/>
              <a:gd name="connsiteY83" fmla="*/ 370823 h 743457"/>
              <a:gd name="connsiteX84" fmla="*/ 7095156 w 9683888"/>
              <a:gd name="connsiteY84" fmla="*/ 366075 h 743457"/>
              <a:gd name="connsiteX85" fmla="*/ 7187061 w 9683888"/>
              <a:gd name="connsiteY85" fmla="*/ 383876 h 743457"/>
              <a:gd name="connsiteX86" fmla="*/ 7295039 w 9683888"/>
              <a:gd name="connsiteY86" fmla="*/ 355046 h 743457"/>
              <a:gd name="connsiteX87" fmla="*/ 7373651 w 9683888"/>
              <a:gd name="connsiteY87" fmla="*/ 322299 h 743457"/>
              <a:gd name="connsiteX88" fmla="*/ 7418964 w 9683888"/>
              <a:gd name="connsiteY88" fmla="*/ 308685 h 743457"/>
              <a:gd name="connsiteX89" fmla="*/ 7450568 w 9683888"/>
              <a:gd name="connsiteY89" fmla="*/ 293511 h 743457"/>
              <a:gd name="connsiteX90" fmla="*/ 7538380 w 9683888"/>
              <a:gd name="connsiteY90" fmla="*/ 283235 h 743457"/>
              <a:gd name="connsiteX91" fmla="*/ 7786348 w 9683888"/>
              <a:gd name="connsiteY91" fmla="*/ 225377 h 743457"/>
              <a:gd name="connsiteX92" fmla="*/ 7849534 w 9683888"/>
              <a:gd name="connsiteY92" fmla="*/ 245434 h 743457"/>
              <a:gd name="connsiteX93" fmla="*/ 7981165 w 9683888"/>
              <a:gd name="connsiteY93" fmla="*/ 222252 h 743457"/>
              <a:gd name="connsiteX94" fmla="*/ 8171882 w 9683888"/>
              <a:gd name="connsiteY94" fmla="*/ 222497 h 743457"/>
              <a:gd name="connsiteX95" fmla="*/ 8242270 w 9683888"/>
              <a:gd name="connsiteY95" fmla="*/ 180535 h 743457"/>
              <a:gd name="connsiteX96" fmla="*/ 8490152 w 9683888"/>
              <a:gd name="connsiteY96" fmla="*/ 209193 h 743457"/>
              <a:gd name="connsiteX97" fmla="*/ 8622272 w 9683888"/>
              <a:gd name="connsiteY97" fmla="*/ 188859 h 743457"/>
              <a:gd name="connsiteX98" fmla="*/ 8738606 w 9683888"/>
              <a:gd name="connsiteY98" fmla="*/ 208945 h 743457"/>
              <a:gd name="connsiteX99" fmla="*/ 8831307 w 9683888"/>
              <a:gd name="connsiteY99" fmla="*/ 207738 h 743457"/>
              <a:gd name="connsiteX100" fmla="*/ 8891432 w 9683888"/>
              <a:gd name="connsiteY100" fmla="*/ 184510 h 743457"/>
              <a:gd name="connsiteX101" fmla="*/ 8946980 w 9683888"/>
              <a:gd name="connsiteY101" fmla="*/ 145578 h 743457"/>
              <a:gd name="connsiteX102" fmla="*/ 9107760 w 9683888"/>
              <a:gd name="connsiteY102" fmla="*/ 128052 h 743457"/>
              <a:gd name="connsiteX103" fmla="*/ 9195623 w 9683888"/>
              <a:gd name="connsiteY103" fmla="*/ 100212 h 743457"/>
              <a:gd name="connsiteX104" fmla="*/ 9256898 w 9683888"/>
              <a:gd name="connsiteY104" fmla="*/ 73900 h 743457"/>
              <a:gd name="connsiteX105" fmla="*/ 9351740 w 9683888"/>
              <a:gd name="connsiteY105" fmla="*/ 80439 h 743457"/>
              <a:gd name="connsiteX106" fmla="*/ 9539796 w 9683888"/>
              <a:gd name="connsiteY106" fmla="*/ 87069 h 743457"/>
              <a:gd name="connsiteX107" fmla="*/ 9619109 w 9683888"/>
              <a:gd name="connsiteY107" fmla="*/ 39994 h 74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9683888" h="743457">
                <a:moveTo>
                  <a:pt x="9683888" y="0"/>
                </a:moveTo>
                <a:lnTo>
                  <a:pt x="0" y="0"/>
                </a:lnTo>
                <a:lnTo>
                  <a:pt x="0" y="365878"/>
                </a:lnTo>
                <a:lnTo>
                  <a:pt x="11844" y="367909"/>
                </a:lnTo>
                <a:cubicBezTo>
                  <a:pt x="50423" y="374387"/>
                  <a:pt x="87879" y="380746"/>
                  <a:pt x="106208" y="385974"/>
                </a:cubicBezTo>
                <a:cubicBezTo>
                  <a:pt x="119919" y="389979"/>
                  <a:pt x="149687" y="402128"/>
                  <a:pt x="183667" y="399162"/>
                </a:cubicBezTo>
                <a:cubicBezTo>
                  <a:pt x="228274" y="394575"/>
                  <a:pt x="256969" y="398315"/>
                  <a:pt x="292430" y="390408"/>
                </a:cubicBezTo>
                <a:cubicBezTo>
                  <a:pt x="325377" y="395694"/>
                  <a:pt x="374510" y="420053"/>
                  <a:pt x="386942" y="395582"/>
                </a:cubicBezTo>
                <a:cubicBezTo>
                  <a:pt x="400429" y="416427"/>
                  <a:pt x="451168" y="399411"/>
                  <a:pt x="485751" y="408404"/>
                </a:cubicBezTo>
                <a:cubicBezTo>
                  <a:pt x="520399" y="423586"/>
                  <a:pt x="570416" y="404235"/>
                  <a:pt x="604107" y="418647"/>
                </a:cubicBezTo>
                <a:cubicBezTo>
                  <a:pt x="633631" y="425521"/>
                  <a:pt x="672063" y="446364"/>
                  <a:pt x="694081" y="449524"/>
                </a:cubicBezTo>
                <a:cubicBezTo>
                  <a:pt x="700528" y="463278"/>
                  <a:pt x="713487" y="450700"/>
                  <a:pt x="762452" y="456090"/>
                </a:cubicBezTo>
                <a:cubicBezTo>
                  <a:pt x="811417" y="461479"/>
                  <a:pt x="935420" y="470466"/>
                  <a:pt x="987872" y="481862"/>
                </a:cubicBezTo>
                <a:cubicBezTo>
                  <a:pt x="1018493" y="475799"/>
                  <a:pt x="1019470" y="516810"/>
                  <a:pt x="1077163" y="524467"/>
                </a:cubicBezTo>
                <a:cubicBezTo>
                  <a:pt x="1124222" y="535807"/>
                  <a:pt x="1202940" y="574855"/>
                  <a:pt x="1258716" y="587975"/>
                </a:cubicBezTo>
                <a:cubicBezTo>
                  <a:pt x="1274181" y="586466"/>
                  <a:pt x="1286859" y="589632"/>
                  <a:pt x="1298056" y="595413"/>
                </a:cubicBezTo>
                <a:lnTo>
                  <a:pt x="1327017" y="617412"/>
                </a:lnTo>
                <a:lnTo>
                  <a:pt x="1347909" y="620209"/>
                </a:lnTo>
                <a:cubicBezTo>
                  <a:pt x="1377004" y="628445"/>
                  <a:pt x="1394712" y="616344"/>
                  <a:pt x="1421792" y="626139"/>
                </a:cubicBezTo>
                <a:cubicBezTo>
                  <a:pt x="1466260" y="647543"/>
                  <a:pt x="1506099" y="610975"/>
                  <a:pt x="1519789" y="645011"/>
                </a:cubicBezTo>
                <a:cubicBezTo>
                  <a:pt x="1556219" y="665699"/>
                  <a:pt x="1578776" y="668950"/>
                  <a:pt x="1620886" y="687715"/>
                </a:cubicBezTo>
                <a:cubicBezTo>
                  <a:pt x="1658228" y="693647"/>
                  <a:pt x="1636224" y="694371"/>
                  <a:pt x="1676745" y="690130"/>
                </a:cubicBezTo>
                <a:cubicBezTo>
                  <a:pt x="1713709" y="697532"/>
                  <a:pt x="1774627" y="701403"/>
                  <a:pt x="1832228" y="690860"/>
                </a:cubicBezTo>
                <a:cubicBezTo>
                  <a:pt x="1866586" y="689181"/>
                  <a:pt x="1949046" y="755765"/>
                  <a:pt x="1980464" y="704858"/>
                </a:cubicBezTo>
                <a:cubicBezTo>
                  <a:pt x="2001472" y="716610"/>
                  <a:pt x="2020758" y="710467"/>
                  <a:pt x="2051150" y="711187"/>
                </a:cubicBezTo>
                <a:cubicBezTo>
                  <a:pt x="2081543" y="711907"/>
                  <a:pt x="2117567" y="736153"/>
                  <a:pt x="2162824" y="709178"/>
                </a:cubicBezTo>
                <a:cubicBezTo>
                  <a:pt x="2219712" y="701824"/>
                  <a:pt x="2181421" y="742368"/>
                  <a:pt x="2259859" y="718188"/>
                </a:cubicBezTo>
                <a:cubicBezTo>
                  <a:pt x="2296623" y="733933"/>
                  <a:pt x="2337412" y="741012"/>
                  <a:pt x="2378290" y="738748"/>
                </a:cubicBezTo>
                <a:cubicBezTo>
                  <a:pt x="2380041" y="725410"/>
                  <a:pt x="2399659" y="741017"/>
                  <a:pt x="2407828" y="743457"/>
                </a:cubicBezTo>
                <a:cubicBezTo>
                  <a:pt x="2406113" y="735180"/>
                  <a:pt x="2421642" y="728742"/>
                  <a:pt x="2428936" y="734697"/>
                </a:cubicBezTo>
                <a:cubicBezTo>
                  <a:pt x="2468648" y="720822"/>
                  <a:pt x="2584275" y="677579"/>
                  <a:pt x="2646106" y="660204"/>
                </a:cubicBezTo>
                <a:cubicBezTo>
                  <a:pt x="2706894" y="652346"/>
                  <a:pt x="2738390" y="612318"/>
                  <a:pt x="2799920" y="630451"/>
                </a:cubicBezTo>
                <a:cubicBezTo>
                  <a:pt x="2856798" y="622940"/>
                  <a:pt x="2902940" y="602232"/>
                  <a:pt x="2953556" y="607173"/>
                </a:cubicBezTo>
                <a:cubicBezTo>
                  <a:pt x="2970626" y="593247"/>
                  <a:pt x="2988095" y="586399"/>
                  <a:pt x="3009839" y="601743"/>
                </a:cubicBezTo>
                <a:cubicBezTo>
                  <a:pt x="3046166" y="594868"/>
                  <a:pt x="3085682" y="586046"/>
                  <a:pt x="3115016" y="584982"/>
                </a:cubicBezTo>
                <a:cubicBezTo>
                  <a:pt x="3144992" y="587935"/>
                  <a:pt x="3158740" y="599045"/>
                  <a:pt x="3185844" y="595356"/>
                </a:cubicBezTo>
                <a:cubicBezTo>
                  <a:pt x="3209939" y="576197"/>
                  <a:pt x="3221731" y="614583"/>
                  <a:pt x="3246013" y="592418"/>
                </a:cubicBezTo>
                <a:cubicBezTo>
                  <a:pt x="3228976" y="565486"/>
                  <a:pt x="3320172" y="599686"/>
                  <a:pt x="3313565" y="574138"/>
                </a:cubicBezTo>
                <a:cubicBezTo>
                  <a:pt x="3341586" y="564515"/>
                  <a:pt x="3371901" y="555346"/>
                  <a:pt x="3414143" y="553730"/>
                </a:cubicBezTo>
                <a:cubicBezTo>
                  <a:pt x="3463229" y="557630"/>
                  <a:pt x="3476532" y="539673"/>
                  <a:pt x="3552895" y="548563"/>
                </a:cubicBezTo>
                <a:cubicBezTo>
                  <a:pt x="3620356" y="561042"/>
                  <a:pt x="3688830" y="574962"/>
                  <a:pt x="3753012" y="599520"/>
                </a:cubicBezTo>
                <a:cubicBezTo>
                  <a:pt x="3769580" y="615048"/>
                  <a:pt x="3777112" y="602961"/>
                  <a:pt x="3804392" y="604131"/>
                </a:cubicBezTo>
                <a:cubicBezTo>
                  <a:pt x="3831672" y="605301"/>
                  <a:pt x="3878076" y="605222"/>
                  <a:pt x="3916696" y="606540"/>
                </a:cubicBezTo>
                <a:cubicBezTo>
                  <a:pt x="3970533" y="603881"/>
                  <a:pt x="3981244" y="618066"/>
                  <a:pt x="4063849" y="604058"/>
                </a:cubicBezTo>
                <a:cubicBezTo>
                  <a:pt x="4074473" y="605185"/>
                  <a:pt x="4134611" y="589365"/>
                  <a:pt x="4172179" y="592355"/>
                </a:cubicBezTo>
                <a:cubicBezTo>
                  <a:pt x="4180554" y="576172"/>
                  <a:pt x="4255433" y="602075"/>
                  <a:pt x="4276294" y="587119"/>
                </a:cubicBezTo>
                <a:cubicBezTo>
                  <a:pt x="4326119" y="586973"/>
                  <a:pt x="4361692" y="573867"/>
                  <a:pt x="4411090" y="575600"/>
                </a:cubicBezTo>
                <a:cubicBezTo>
                  <a:pt x="4465125" y="575500"/>
                  <a:pt x="4518088" y="570805"/>
                  <a:pt x="4540465" y="567464"/>
                </a:cubicBezTo>
                <a:lnTo>
                  <a:pt x="4545352" y="555554"/>
                </a:lnTo>
                <a:lnTo>
                  <a:pt x="4564014" y="553660"/>
                </a:lnTo>
                <a:lnTo>
                  <a:pt x="4568602" y="550913"/>
                </a:lnTo>
                <a:cubicBezTo>
                  <a:pt x="4577353" y="545618"/>
                  <a:pt x="4586105" y="540734"/>
                  <a:pt x="4595289" y="537407"/>
                </a:cubicBezTo>
                <a:cubicBezTo>
                  <a:pt x="4623104" y="537511"/>
                  <a:pt x="4660764" y="533229"/>
                  <a:pt x="4739026" y="532483"/>
                </a:cubicBezTo>
                <a:cubicBezTo>
                  <a:pt x="4806238" y="527255"/>
                  <a:pt x="4944577" y="524439"/>
                  <a:pt x="5061335" y="545635"/>
                </a:cubicBezTo>
                <a:cubicBezTo>
                  <a:pt x="5167156" y="553533"/>
                  <a:pt x="5251789" y="586167"/>
                  <a:pt x="5338634" y="595754"/>
                </a:cubicBezTo>
                <a:cubicBezTo>
                  <a:pt x="5415763" y="589622"/>
                  <a:pt x="5434719" y="609365"/>
                  <a:pt x="5529430" y="606335"/>
                </a:cubicBezTo>
                <a:cubicBezTo>
                  <a:pt x="5534498" y="613561"/>
                  <a:pt x="5597157" y="603269"/>
                  <a:pt x="5604039" y="607676"/>
                </a:cubicBezTo>
                <a:lnTo>
                  <a:pt x="5625281" y="617253"/>
                </a:lnTo>
                <a:lnTo>
                  <a:pt x="5628138" y="615483"/>
                </a:lnTo>
                <a:cubicBezTo>
                  <a:pt x="5640641" y="612245"/>
                  <a:pt x="5648217" y="613966"/>
                  <a:pt x="5653593" y="617873"/>
                </a:cubicBezTo>
                <a:lnTo>
                  <a:pt x="5658658" y="624279"/>
                </a:lnTo>
                <a:lnTo>
                  <a:pt x="5675963" y="627762"/>
                </a:lnTo>
                <a:lnTo>
                  <a:pt x="5709625" y="639593"/>
                </a:lnTo>
                <a:lnTo>
                  <a:pt x="5716324" y="637148"/>
                </a:lnTo>
                <a:lnTo>
                  <a:pt x="5767720" y="647737"/>
                </a:lnTo>
                <a:lnTo>
                  <a:pt x="5768619" y="645671"/>
                </a:lnTo>
                <a:cubicBezTo>
                  <a:pt x="5776130" y="642927"/>
                  <a:pt x="5830922" y="636226"/>
                  <a:pt x="5858696" y="628099"/>
                </a:cubicBezTo>
                <a:lnTo>
                  <a:pt x="5935260" y="596904"/>
                </a:lnTo>
                <a:lnTo>
                  <a:pt x="5946176" y="597874"/>
                </a:lnTo>
                <a:lnTo>
                  <a:pt x="5946447" y="597396"/>
                </a:lnTo>
                <a:cubicBezTo>
                  <a:pt x="5948934" y="596546"/>
                  <a:pt x="5952567" y="596468"/>
                  <a:pt x="5958069" y="597432"/>
                </a:cubicBezTo>
                <a:lnTo>
                  <a:pt x="5966081" y="599643"/>
                </a:lnTo>
                <a:lnTo>
                  <a:pt x="5987259" y="601523"/>
                </a:lnTo>
                <a:lnTo>
                  <a:pt x="5994905" y="598873"/>
                </a:lnTo>
                <a:cubicBezTo>
                  <a:pt x="6020610" y="579716"/>
                  <a:pt x="6016968" y="560235"/>
                  <a:pt x="6054803" y="541202"/>
                </a:cubicBezTo>
                <a:cubicBezTo>
                  <a:pt x="6108247" y="527358"/>
                  <a:pt x="6130976" y="484538"/>
                  <a:pt x="6188672" y="496389"/>
                </a:cubicBezTo>
                <a:cubicBezTo>
                  <a:pt x="6238659" y="483279"/>
                  <a:pt x="6277194" y="458153"/>
                  <a:pt x="6323280" y="458013"/>
                </a:cubicBezTo>
                <a:cubicBezTo>
                  <a:pt x="6368044" y="444385"/>
                  <a:pt x="6422801" y="420428"/>
                  <a:pt x="6457257" y="414621"/>
                </a:cubicBezTo>
                <a:cubicBezTo>
                  <a:pt x="6483424" y="410645"/>
                  <a:pt x="6508964" y="423228"/>
                  <a:pt x="6530019" y="423168"/>
                </a:cubicBezTo>
                <a:cubicBezTo>
                  <a:pt x="6558276" y="416578"/>
                  <a:pt x="6600264" y="386690"/>
                  <a:pt x="6626800" y="375078"/>
                </a:cubicBezTo>
                <a:cubicBezTo>
                  <a:pt x="6664418" y="400828"/>
                  <a:pt x="6655535" y="354302"/>
                  <a:pt x="6689231" y="353501"/>
                </a:cubicBezTo>
                <a:cubicBezTo>
                  <a:pt x="6708837" y="361122"/>
                  <a:pt x="6719642" y="359485"/>
                  <a:pt x="6726440" y="340276"/>
                </a:cubicBezTo>
                <a:cubicBezTo>
                  <a:pt x="6818329" y="378763"/>
                  <a:pt x="6765502" y="328183"/>
                  <a:pt x="6835228" y="329393"/>
                </a:cubicBezTo>
                <a:cubicBezTo>
                  <a:pt x="6897464" y="335048"/>
                  <a:pt x="6962224" y="329085"/>
                  <a:pt x="7039363" y="370823"/>
                </a:cubicBezTo>
                <a:cubicBezTo>
                  <a:pt x="7056368" y="384567"/>
                  <a:pt x="7070539" y="363899"/>
                  <a:pt x="7095156" y="366075"/>
                </a:cubicBezTo>
                <a:cubicBezTo>
                  <a:pt x="7119772" y="368250"/>
                  <a:pt x="7153748" y="385714"/>
                  <a:pt x="7187061" y="383876"/>
                </a:cubicBezTo>
                <a:cubicBezTo>
                  <a:pt x="7242115" y="377604"/>
                  <a:pt x="7270954" y="334249"/>
                  <a:pt x="7295039" y="355046"/>
                </a:cubicBezTo>
                <a:cubicBezTo>
                  <a:pt x="7320104" y="344159"/>
                  <a:pt x="7343179" y="301443"/>
                  <a:pt x="7373651" y="322299"/>
                </a:cubicBezTo>
                <a:cubicBezTo>
                  <a:pt x="7367160" y="298575"/>
                  <a:pt x="7410095" y="329040"/>
                  <a:pt x="7418964" y="308685"/>
                </a:cubicBezTo>
                <a:cubicBezTo>
                  <a:pt x="7424243" y="291807"/>
                  <a:pt x="7438503" y="297117"/>
                  <a:pt x="7450568" y="293511"/>
                </a:cubicBezTo>
                <a:cubicBezTo>
                  <a:pt x="7461276" y="277652"/>
                  <a:pt x="7519437" y="275664"/>
                  <a:pt x="7538380" y="283235"/>
                </a:cubicBezTo>
                <a:cubicBezTo>
                  <a:pt x="7594343" y="271879"/>
                  <a:pt x="7734488" y="231676"/>
                  <a:pt x="7786348" y="225377"/>
                </a:cubicBezTo>
                <a:cubicBezTo>
                  <a:pt x="7797693" y="277094"/>
                  <a:pt x="7847327" y="236176"/>
                  <a:pt x="7849534" y="245434"/>
                </a:cubicBezTo>
                <a:cubicBezTo>
                  <a:pt x="7894253" y="231282"/>
                  <a:pt x="7937937" y="238796"/>
                  <a:pt x="7981165" y="222252"/>
                </a:cubicBezTo>
                <a:cubicBezTo>
                  <a:pt x="8066564" y="234459"/>
                  <a:pt x="8127007" y="235277"/>
                  <a:pt x="8171882" y="222497"/>
                </a:cubicBezTo>
                <a:cubicBezTo>
                  <a:pt x="8183092" y="205785"/>
                  <a:pt x="8217423" y="177145"/>
                  <a:pt x="8242270" y="180535"/>
                </a:cubicBezTo>
                <a:cubicBezTo>
                  <a:pt x="8294138" y="178846"/>
                  <a:pt x="8410926" y="208334"/>
                  <a:pt x="8490152" y="209193"/>
                </a:cubicBezTo>
                <a:cubicBezTo>
                  <a:pt x="8558493" y="195433"/>
                  <a:pt x="8564727" y="233466"/>
                  <a:pt x="8622272" y="188859"/>
                </a:cubicBezTo>
                <a:cubicBezTo>
                  <a:pt x="8659556" y="191317"/>
                  <a:pt x="8666988" y="178214"/>
                  <a:pt x="8738606" y="208945"/>
                </a:cubicBezTo>
                <a:cubicBezTo>
                  <a:pt x="8769507" y="208543"/>
                  <a:pt x="8800406" y="224019"/>
                  <a:pt x="8831307" y="207738"/>
                </a:cubicBezTo>
                <a:cubicBezTo>
                  <a:pt x="8836477" y="191612"/>
                  <a:pt x="8870109" y="182455"/>
                  <a:pt x="8891432" y="184510"/>
                </a:cubicBezTo>
                <a:cubicBezTo>
                  <a:pt x="8876795" y="135260"/>
                  <a:pt x="8938553" y="173381"/>
                  <a:pt x="8946980" y="145578"/>
                </a:cubicBezTo>
                <a:cubicBezTo>
                  <a:pt x="9010957" y="156064"/>
                  <a:pt x="9046552" y="157746"/>
                  <a:pt x="9107760" y="128052"/>
                </a:cubicBezTo>
                <a:cubicBezTo>
                  <a:pt x="9135191" y="151813"/>
                  <a:pt x="9184204" y="114911"/>
                  <a:pt x="9195623" y="100212"/>
                </a:cubicBezTo>
                <a:cubicBezTo>
                  <a:pt x="9222736" y="85917"/>
                  <a:pt x="9230892" y="98248"/>
                  <a:pt x="9256898" y="73900"/>
                </a:cubicBezTo>
                <a:cubicBezTo>
                  <a:pt x="9276443" y="63724"/>
                  <a:pt x="9334001" y="80454"/>
                  <a:pt x="9351740" y="80439"/>
                </a:cubicBezTo>
                <a:cubicBezTo>
                  <a:pt x="9398889" y="82633"/>
                  <a:pt x="9473718" y="102566"/>
                  <a:pt x="9539796" y="87069"/>
                </a:cubicBezTo>
                <a:cubicBezTo>
                  <a:pt x="9565852" y="70987"/>
                  <a:pt x="9591569" y="56211"/>
                  <a:pt x="9619109" y="39994"/>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1" name="Freeform: Shape 70">
            <a:extLst>
              <a:ext uri="{FF2B5EF4-FFF2-40B4-BE49-F238E27FC236}">
                <a16:creationId xmlns:a16="http://schemas.microsoft.com/office/drawing/2014/main" id="{CC7BCC73-A901-44EB-B0E7-879E19267A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779827"/>
            <a:ext cx="10680562" cy="1078174"/>
          </a:xfrm>
          <a:custGeom>
            <a:avLst/>
            <a:gdLst>
              <a:gd name="connsiteX0" fmla="*/ 3617689 w 10680562"/>
              <a:gd name="connsiteY0" fmla="*/ 0 h 1605023"/>
              <a:gd name="connsiteX1" fmla="*/ 3635901 w 10680562"/>
              <a:gd name="connsiteY1" fmla="*/ 7738 h 1605023"/>
              <a:gd name="connsiteX2" fmla="*/ 3690891 w 10680562"/>
              <a:gd name="connsiteY2" fmla="*/ 7049 h 1605023"/>
              <a:gd name="connsiteX3" fmla="*/ 3832247 w 10680562"/>
              <a:gd name="connsiteY3" fmla="*/ 13937 h 1605023"/>
              <a:gd name="connsiteX4" fmla="*/ 3999111 w 10680562"/>
              <a:gd name="connsiteY4" fmla="*/ 44624 h 1605023"/>
              <a:gd name="connsiteX5" fmla="*/ 4034676 w 10680562"/>
              <a:gd name="connsiteY5" fmla="*/ 48775 h 1605023"/>
              <a:gd name="connsiteX6" fmla="*/ 4065394 w 10680562"/>
              <a:gd name="connsiteY6" fmla="*/ 42879 h 1605023"/>
              <a:gd name="connsiteX7" fmla="*/ 4072648 w 10680562"/>
              <a:gd name="connsiteY7" fmla="*/ 33262 h 1605023"/>
              <a:gd name="connsiteX8" fmla="*/ 4092232 w 10680562"/>
              <a:gd name="connsiteY8" fmla="*/ 34026 h 1605023"/>
              <a:gd name="connsiteX9" fmla="*/ 4097470 w 10680562"/>
              <a:gd name="connsiteY9" fmla="*/ 32252 h 1605023"/>
              <a:gd name="connsiteX10" fmla="*/ 4127488 w 10680562"/>
              <a:gd name="connsiteY10" fmla="*/ 24056 h 1605023"/>
              <a:gd name="connsiteX11" fmla="*/ 4190803 w 10680562"/>
              <a:gd name="connsiteY11" fmla="*/ 55685 h 1605023"/>
              <a:gd name="connsiteX12" fmla="*/ 4269333 w 10680562"/>
              <a:gd name="connsiteY12" fmla="*/ 54186 h 1605023"/>
              <a:gd name="connsiteX13" fmla="*/ 4481486 w 10680562"/>
              <a:gd name="connsiteY13" fmla="*/ 116915 h 1605023"/>
              <a:gd name="connsiteX14" fmla="*/ 4651418 w 10680562"/>
              <a:gd name="connsiteY14" fmla="*/ 150071 h 1605023"/>
              <a:gd name="connsiteX15" fmla="*/ 4863575 w 10680562"/>
              <a:gd name="connsiteY15" fmla="*/ 175458 h 1605023"/>
              <a:gd name="connsiteX16" fmla="*/ 5013635 w 10680562"/>
              <a:gd name="connsiteY16" fmla="*/ 213928 h 1605023"/>
              <a:gd name="connsiteX17" fmla="*/ 5203044 w 10680562"/>
              <a:gd name="connsiteY17" fmla="*/ 228946 h 1605023"/>
              <a:gd name="connsiteX18" fmla="*/ 5207070 w 10680562"/>
              <a:gd name="connsiteY18" fmla="*/ 235105 h 1605023"/>
              <a:gd name="connsiteX19" fmla="*/ 5224253 w 10680562"/>
              <a:gd name="connsiteY19" fmla="*/ 240320 h 1605023"/>
              <a:gd name="connsiteX20" fmla="*/ 5256736 w 10680562"/>
              <a:gd name="connsiteY20" fmla="*/ 254811 h 1605023"/>
              <a:gd name="connsiteX21" fmla="*/ 5264095 w 10680562"/>
              <a:gd name="connsiteY21" fmla="*/ 253567 h 1605023"/>
              <a:gd name="connsiteX22" fmla="*/ 5315084 w 10680562"/>
              <a:gd name="connsiteY22" fmla="*/ 269264 h 1605023"/>
              <a:gd name="connsiteX23" fmla="*/ 5316393 w 10680562"/>
              <a:gd name="connsiteY23" fmla="*/ 267603 h 1605023"/>
              <a:gd name="connsiteX24" fmla="*/ 5333427 w 10680562"/>
              <a:gd name="connsiteY24" fmla="*/ 263823 h 1605023"/>
              <a:gd name="connsiteX25" fmla="*/ 5364589 w 10680562"/>
              <a:gd name="connsiteY25" fmla="*/ 260882 h 1605023"/>
              <a:gd name="connsiteX26" fmla="*/ 5443973 w 10680562"/>
              <a:gd name="connsiteY26" fmla="*/ 230866 h 1605023"/>
              <a:gd name="connsiteX27" fmla="*/ 5497201 w 10680562"/>
              <a:gd name="connsiteY27" fmla="*/ 247023 h 1605023"/>
              <a:gd name="connsiteX28" fmla="*/ 5508269 w 10680562"/>
              <a:gd name="connsiteY28" fmla="*/ 249256 h 1605023"/>
              <a:gd name="connsiteX29" fmla="*/ 5508636 w 10680562"/>
              <a:gd name="connsiteY29" fmla="*/ 248880 h 1605023"/>
              <a:gd name="connsiteX30" fmla="*/ 5520606 w 10680562"/>
              <a:gd name="connsiteY30" fmla="*/ 250400 h 1605023"/>
              <a:gd name="connsiteX31" fmla="*/ 5528451 w 10680562"/>
              <a:gd name="connsiteY31" fmla="*/ 253330 h 1605023"/>
              <a:gd name="connsiteX32" fmla="*/ 5549923 w 10680562"/>
              <a:gd name="connsiteY32" fmla="*/ 257662 h 1605023"/>
              <a:gd name="connsiteX33" fmla="*/ 5558295 w 10680562"/>
              <a:gd name="connsiteY33" fmla="*/ 256364 h 1605023"/>
              <a:gd name="connsiteX34" fmla="*/ 5664799 w 10680562"/>
              <a:gd name="connsiteY34" fmla="*/ 278924 h 1605023"/>
              <a:gd name="connsiteX35" fmla="*/ 5796160 w 10680562"/>
              <a:gd name="connsiteY35" fmla="*/ 307979 h 1605023"/>
              <a:gd name="connsiteX36" fmla="*/ 5897647 w 10680562"/>
              <a:gd name="connsiteY36" fmla="*/ 339431 h 1605023"/>
              <a:gd name="connsiteX37" fmla="*/ 5978838 w 10680562"/>
              <a:gd name="connsiteY37" fmla="*/ 367970 h 1605023"/>
              <a:gd name="connsiteX38" fmla="*/ 6050367 w 10680562"/>
              <a:gd name="connsiteY38" fmla="*/ 386341 h 1605023"/>
              <a:gd name="connsiteX39" fmla="*/ 6140609 w 10680562"/>
              <a:gd name="connsiteY39" fmla="*/ 385135 h 1605023"/>
              <a:gd name="connsiteX40" fmla="*/ 6302950 w 10680562"/>
              <a:gd name="connsiteY40" fmla="*/ 448183 h 1605023"/>
              <a:gd name="connsiteX41" fmla="*/ 6308533 w 10680562"/>
              <a:gd name="connsiteY41" fmla="*/ 448551 h 1605023"/>
              <a:gd name="connsiteX42" fmla="*/ 6340278 w 10680562"/>
              <a:gd name="connsiteY42" fmla="*/ 468555 h 1605023"/>
              <a:gd name="connsiteX43" fmla="*/ 6341685 w 10680562"/>
              <a:gd name="connsiteY43" fmla="*/ 467587 h 1605023"/>
              <a:gd name="connsiteX44" fmla="*/ 6354862 w 10680562"/>
              <a:gd name="connsiteY44" fmla="*/ 467794 h 1605023"/>
              <a:gd name="connsiteX45" fmla="*/ 6377840 w 10680562"/>
              <a:gd name="connsiteY45" fmla="*/ 471024 h 1605023"/>
              <a:gd name="connsiteX46" fmla="*/ 6442804 w 10680562"/>
              <a:gd name="connsiteY46" fmla="*/ 463091 h 1605023"/>
              <a:gd name="connsiteX47" fmla="*/ 6476009 w 10680562"/>
              <a:gd name="connsiteY47" fmla="*/ 483807 h 1605023"/>
              <a:gd name="connsiteX48" fmla="*/ 6483237 w 10680562"/>
              <a:gd name="connsiteY48" fmla="*/ 487308 h 1605023"/>
              <a:gd name="connsiteX49" fmla="*/ 6483605 w 10680562"/>
              <a:gd name="connsiteY49" fmla="*/ 487102 h 1605023"/>
              <a:gd name="connsiteX50" fmla="*/ 6491673 w 10680562"/>
              <a:gd name="connsiteY50" fmla="*/ 490243 h 1605023"/>
              <a:gd name="connsiteX51" fmla="*/ 6496411 w 10680562"/>
              <a:gd name="connsiteY51" fmla="*/ 493689 h 1605023"/>
              <a:gd name="connsiteX52" fmla="*/ 6510429 w 10680562"/>
              <a:gd name="connsiteY52" fmla="*/ 500479 h 1605023"/>
              <a:gd name="connsiteX53" fmla="*/ 6516750 w 10680562"/>
              <a:gd name="connsiteY53" fmla="*/ 500983 h 1605023"/>
              <a:gd name="connsiteX54" fmla="*/ 6580199 w 10680562"/>
              <a:gd name="connsiteY54" fmla="*/ 483318 h 1605023"/>
              <a:gd name="connsiteX55" fmla="*/ 6690237 w 10680562"/>
              <a:gd name="connsiteY55" fmla="*/ 493051 h 1605023"/>
              <a:gd name="connsiteX56" fmla="*/ 6798356 w 10680562"/>
              <a:gd name="connsiteY56" fmla="*/ 506748 h 1605023"/>
              <a:gd name="connsiteX57" fmla="*/ 6837102 w 10680562"/>
              <a:gd name="connsiteY57" fmla="*/ 513677 h 1605023"/>
              <a:gd name="connsiteX58" fmla="*/ 6907934 w 10680562"/>
              <a:gd name="connsiteY58" fmla="*/ 517339 h 1605023"/>
              <a:gd name="connsiteX59" fmla="*/ 6941474 w 10680562"/>
              <a:gd name="connsiteY59" fmla="*/ 513632 h 1605023"/>
              <a:gd name="connsiteX60" fmla="*/ 6942754 w 10680562"/>
              <a:gd name="connsiteY60" fmla="*/ 514394 h 1605023"/>
              <a:gd name="connsiteX61" fmla="*/ 6946363 w 10680562"/>
              <a:gd name="connsiteY61" fmla="*/ 511066 h 1605023"/>
              <a:gd name="connsiteX62" fmla="*/ 6952592 w 10680562"/>
              <a:gd name="connsiteY62" fmla="*/ 510252 h 1605023"/>
              <a:gd name="connsiteX63" fmla="*/ 6968398 w 10680562"/>
              <a:gd name="connsiteY63" fmla="*/ 513946 h 1605023"/>
              <a:gd name="connsiteX64" fmla="*/ 6974142 w 10680562"/>
              <a:gd name="connsiteY64" fmla="*/ 516310 h 1605023"/>
              <a:gd name="connsiteX65" fmla="*/ 6982971 w 10680562"/>
              <a:gd name="connsiteY65" fmla="*/ 517694 h 1605023"/>
              <a:gd name="connsiteX66" fmla="*/ 6983252 w 10680562"/>
              <a:gd name="connsiteY66" fmla="*/ 517416 h 1605023"/>
              <a:gd name="connsiteX67" fmla="*/ 6991400 w 10680562"/>
              <a:gd name="connsiteY67" fmla="*/ 519321 h 1605023"/>
              <a:gd name="connsiteX68" fmla="*/ 7030460 w 10680562"/>
              <a:gd name="connsiteY68" fmla="*/ 532556 h 1605023"/>
              <a:gd name="connsiteX69" fmla="*/ 7089916 w 10680562"/>
              <a:gd name="connsiteY69" fmla="*/ 511503 h 1605023"/>
              <a:gd name="connsiteX70" fmla="*/ 7113059 w 10680562"/>
              <a:gd name="connsiteY70" fmla="*/ 509904 h 1605023"/>
              <a:gd name="connsiteX71" fmla="*/ 7125755 w 10680562"/>
              <a:gd name="connsiteY71" fmla="*/ 507393 h 1605023"/>
              <a:gd name="connsiteX72" fmla="*/ 7126765 w 10680562"/>
              <a:gd name="connsiteY72" fmla="*/ 506166 h 1605023"/>
              <a:gd name="connsiteX73" fmla="*/ 7164175 w 10680562"/>
              <a:gd name="connsiteY73" fmla="*/ 519011 h 1605023"/>
              <a:gd name="connsiteX74" fmla="*/ 7169654 w 10680562"/>
              <a:gd name="connsiteY74" fmla="*/ 518219 h 1605023"/>
              <a:gd name="connsiteX75" fmla="*/ 7193386 w 10680562"/>
              <a:gd name="connsiteY75" fmla="*/ 529788 h 1605023"/>
              <a:gd name="connsiteX76" fmla="*/ 7205997 w 10680562"/>
              <a:gd name="connsiteY76" fmla="*/ 534060 h 1605023"/>
              <a:gd name="connsiteX77" fmla="*/ 7208842 w 10680562"/>
              <a:gd name="connsiteY77" fmla="*/ 538783 h 1605023"/>
              <a:gd name="connsiteX78" fmla="*/ 7227817 w 10680562"/>
              <a:gd name="connsiteY78" fmla="*/ 543304 h 1605023"/>
              <a:gd name="connsiteX79" fmla="*/ 7230267 w 10680562"/>
              <a:gd name="connsiteY79" fmla="*/ 542497 h 1605023"/>
              <a:gd name="connsiteX80" fmla="*/ 7244913 w 10680562"/>
              <a:gd name="connsiteY80" fmla="*/ 551160 h 1605023"/>
              <a:gd name="connsiteX81" fmla="*/ 7255970 w 10680562"/>
              <a:gd name="connsiteY81" fmla="*/ 564383 h 1605023"/>
              <a:gd name="connsiteX82" fmla="*/ 7421156 w 10680562"/>
              <a:gd name="connsiteY82" fmla="*/ 584155 h 1605023"/>
              <a:gd name="connsiteX83" fmla="*/ 7553166 w 10680562"/>
              <a:gd name="connsiteY83" fmla="*/ 653085 h 1605023"/>
              <a:gd name="connsiteX84" fmla="*/ 7643092 w 10680562"/>
              <a:gd name="connsiteY84" fmla="*/ 662482 h 1605023"/>
              <a:gd name="connsiteX85" fmla="*/ 7896429 w 10680562"/>
              <a:gd name="connsiteY85" fmla="*/ 689054 h 1605023"/>
              <a:gd name="connsiteX86" fmla="*/ 7954620 w 10680562"/>
              <a:gd name="connsiteY86" fmla="*/ 689481 h 1605023"/>
              <a:gd name="connsiteX87" fmla="*/ 8000803 w 10680562"/>
              <a:gd name="connsiteY87" fmla="*/ 714583 h 1605023"/>
              <a:gd name="connsiteX88" fmla="*/ 8023216 w 10680562"/>
              <a:gd name="connsiteY88" fmla="*/ 709000 h 1605023"/>
              <a:gd name="connsiteX89" fmla="*/ 8027136 w 10680562"/>
              <a:gd name="connsiteY89" fmla="*/ 707765 h 1605023"/>
              <a:gd name="connsiteX90" fmla="*/ 8041622 w 10680562"/>
              <a:gd name="connsiteY90" fmla="*/ 708731 h 1605023"/>
              <a:gd name="connsiteX91" fmla="*/ 8047209 w 10680562"/>
              <a:gd name="connsiteY91" fmla="*/ 701624 h 1605023"/>
              <a:gd name="connsiteX92" fmla="*/ 8070088 w 10680562"/>
              <a:gd name="connsiteY92" fmla="*/ 697789 h 1605023"/>
              <a:gd name="connsiteX93" fmla="*/ 8096332 w 10680562"/>
              <a:gd name="connsiteY93" fmla="*/ 701624 h 1605023"/>
              <a:gd name="connsiteX94" fmla="*/ 8219225 w 10680562"/>
              <a:gd name="connsiteY94" fmla="*/ 728069 h 1605023"/>
              <a:gd name="connsiteX95" fmla="*/ 8293793 w 10680562"/>
              <a:gd name="connsiteY95" fmla="*/ 739200 h 1605023"/>
              <a:gd name="connsiteX96" fmla="*/ 8323753 w 10680562"/>
              <a:gd name="connsiteY96" fmla="*/ 736063 h 1605023"/>
              <a:gd name="connsiteX97" fmla="*/ 8364496 w 10680562"/>
              <a:gd name="connsiteY97" fmla="*/ 736635 h 1605023"/>
              <a:gd name="connsiteX98" fmla="*/ 8437662 w 10680562"/>
              <a:gd name="connsiteY98" fmla="*/ 731942 h 1605023"/>
              <a:gd name="connsiteX99" fmla="*/ 8533764 w 10680562"/>
              <a:gd name="connsiteY99" fmla="*/ 735554 h 1605023"/>
              <a:gd name="connsiteX100" fmla="*/ 8596769 w 10680562"/>
              <a:gd name="connsiteY100" fmla="*/ 769632 h 1605023"/>
              <a:gd name="connsiteX101" fmla="*/ 8604035 w 10680562"/>
              <a:gd name="connsiteY101" fmla="*/ 764982 h 1605023"/>
              <a:gd name="connsiteX102" fmla="*/ 8650929 w 10680562"/>
              <a:gd name="connsiteY102" fmla="*/ 773164 h 1605023"/>
              <a:gd name="connsiteX103" fmla="*/ 8806497 w 10680562"/>
              <a:gd name="connsiteY103" fmla="*/ 839707 h 1605023"/>
              <a:gd name="connsiteX104" fmla="*/ 8898377 w 10680562"/>
              <a:gd name="connsiteY104" fmla="*/ 854651 h 1605023"/>
              <a:gd name="connsiteX105" fmla="*/ 8932389 w 10680562"/>
              <a:gd name="connsiteY105" fmla="*/ 853846 h 1605023"/>
              <a:gd name="connsiteX106" fmla="*/ 8989288 w 10680562"/>
              <a:gd name="connsiteY106" fmla="*/ 852877 h 1605023"/>
              <a:gd name="connsiteX107" fmla="*/ 9035275 w 10680562"/>
              <a:gd name="connsiteY107" fmla="*/ 837110 h 1605023"/>
              <a:gd name="connsiteX108" fmla="*/ 9138626 w 10680562"/>
              <a:gd name="connsiteY108" fmla="*/ 862106 h 1605023"/>
              <a:gd name="connsiteX109" fmla="*/ 9216298 w 10680562"/>
              <a:gd name="connsiteY109" fmla="*/ 858754 h 1605023"/>
              <a:gd name="connsiteX110" fmla="*/ 9259941 w 10680562"/>
              <a:gd name="connsiteY110" fmla="*/ 861843 h 1605023"/>
              <a:gd name="connsiteX111" fmla="*/ 9380407 w 10680562"/>
              <a:gd name="connsiteY111" fmla="*/ 864825 h 1605023"/>
              <a:gd name="connsiteX112" fmla="*/ 9490772 w 10680562"/>
              <a:gd name="connsiteY112" fmla="*/ 901190 h 1605023"/>
              <a:gd name="connsiteX113" fmla="*/ 9584982 w 10680562"/>
              <a:gd name="connsiteY113" fmla="*/ 935980 h 1605023"/>
              <a:gd name="connsiteX114" fmla="*/ 9759797 w 10680562"/>
              <a:gd name="connsiteY114" fmla="*/ 1010923 h 1605023"/>
              <a:gd name="connsiteX115" fmla="*/ 9834455 w 10680562"/>
              <a:gd name="connsiteY115" fmla="*/ 1082908 h 1605023"/>
              <a:gd name="connsiteX116" fmla="*/ 9939504 w 10680562"/>
              <a:gd name="connsiteY116" fmla="*/ 1110614 h 1605023"/>
              <a:gd name="connsiteX117" fmla="*/ 10077001 w 10680562"/>
              <a:gd name="connsiteY117" fmla="*/ 1160906 h 1605023"/>
              <a:gd name="connsiteX118" fmla="*/ 10178431 w 10680562"/>
              <a:gd name="connsiteY118" fmla="*/ 1244920 h 1605023"/>
              <a:gd name="connsiteX119" fmla="*/ 10248658 w 10680562"/>
              <a:gd name="connsiteY119" fmla="*/ 1309335 h 1605023"/>
              <a:gd name="connsiteX120" fmla="*/ 10414709 w 10680562"/>
              <a:gd name="connsiteY120" fmla="*/ 1388645 h 1605023"/>
              <a:gd name="connsiteX121" fmla="*/ 10592469 w 10680562"/>
              <a:gd name="connsiteY121" fmla="*/ 1543828 h 1605023"/>
              <a:gd name="connsiteX122" fmla="*/ 10674941 w 10680562"/>
              <a:gd name="connsiteY122" fmla="*/ 1597388 h 1605023"/>
              <a:gd name="connsiteX123" fmla="*/ 10680562 w 10680562"/>
              <a:gd name="connsiteY123" fmla="*/ 1605023 h 1605023"/>
              <a:gd name="connsiteX124" fmla="*/ 0 w 10680562"/>
              <a:gd name="connsiteY124" fmla="*/ 1605023 h 1605023"/>
              <a:gd name="connsiteX125" fmla="*/ 0 w 10680562"/>
              <a:gd name="connsiteY125" fmla="*/ 415048 h 1605023"/>
              <a:gd name="connsiteX126" fmla="*/ 9656 w 10680562"/>
              <a:gd name="connsiteY126" fmla="*/ 416044 h 1605023"/>
              <a:gd name="connsiteX127" fmla="*/ 179196 w 10680562"/>
              <a:gd name="connsiteY127" fmla="*/ 423071 h 1605023"/>
              <a:gd name="connsiteX128" fmla="*/ 250912 w 10680562"/>
              <a:gd name="connsiteY128" fmla="*/ 408617 h 1605023"/>
              <a:gd name="connsiteX129" fmla="*/ 291375 w 10680562"/>
              <a:gd name="connsiteY129" fmla="*/ 403710 h 1605023"/>
              <a:gd name="connsiteX130" fmla="*/ 320542 w 10680562"/>
              <a:gd name="connsiteY130" fmla="*/ 396592 h 1605023"/>
              <a:gd name="connsiteX131" fmla="*/ 522426 w 10680562"/>
              <a:gd name="connsiteY131" fmla="*/ 407158 h 1605023"/>
              <a:gd name="connsiteX132" fmla="*/ 549068 w 10680562"/>
              <a:gd name="connsiteY132" fmla="*/ 407418 h 1605023"/>
              <a:gd name="connsiteX133" fmla="*/ 571100 w 10680562"/>
              <a:gd name="connsiteY133" fmla="*/ 400562 h 1605023"/>
              <a:gd name="connsiteX134" fmla="*/ 575457 w 10680562"/>
              <a:gd name="connsiteY134" fmla="*/ 392801 h 1605023"/>
              <a:gd name="connsiteX135" fmla="*/ 589968 w 10680562"/>
              <a:gd name="connsiteY135" fmla="*/ 391807 h 1605023"/>
              <a:gd name="connsiteX136" fmla="*/ 593649 w 10680562"/>
              <a:gd name="connsiteY136" fmla="*/ 390062 h 1605023"/>
              <a:gd name="connsiteX137" fmla="*/ 614928 w 10680562"/>
              <a:gd name="connsiteY137" fmla="*/ 381544 h 1605023"/>
              <a:gd name="connsiteX138" fmla="*/ 722580 w 10680562"/>
              <a:gd name="connsiteY138" fmla="*/ 392722 h 1605023"/>
              <a:gd name="connsiteX139" fmla="*/ 946884 w 10680562"/>
              <a:gd name="connsiteY139" fmla="*/ 411854 h 1605023"/>
              <a:gd name="connsiteX140" fmla="*/ 1210905 w 10680562"/>
              <a:gd name="connsiteY140" fmla="*/ 432414 h 1605023"/>
              <a:gd name="connsiteX141" fmla="*/ 1377854 w 10680562"/>
              <a:gd name="connsiteY141" fmla="*/ 429745 h 1605023"/>
              <a:gd name="connsiteX142" fmla="*/ 1391004 w 10680562"/>
              <a:gd name="connsiteY142" fmla="*/ 441307 h 1605023"/>
              <a:gd name="connsiteX143" fmla="*/ 1406953 w 10680562"/>
              <a:gd name="connsiteY143" fmla="*/ 447889 h 1605023"/>
              <a:gd name="connsiteX144" fmla="*/ 1409246 w 10680562"/>
              <a:gd name="connsiteY144" fmla="*/ 446765 h 1605023"/>
              <a:gd name="connsiteX145" fmla="*/ 1428800 w 10680562"/>
              <a:gd name="connsiteY145" fmla="*/ 448677 h 1605023"/>
              <a:gd name="connsiteX146" fmla="*/ 1432402 w 10680562"/>
              <a:gd name="connsiteY146" fmla="*/ 452956 h 1605023"/>
              <a:gd name="connsiteX147" fmla="*/ 1606578 w 10680562"/>
              <a:gd name="connsiteY147" fmla="*/ 430870 h 1605023"/>
              <a:gd name="connsiteX148" fmla="*/ 1647476 w 10680562"/>
              <a:gd name="connsiteY148" fmla="*/ 438687 h 1605023"/>
              <a:gd name="connsiteX149" fmla="*/ 1655866 w 10680562"/>
              <a:gd name="connsiteY149" fmla="*/ 439472 h 1605023"/>
              <a:gd name="connsiteX150" fmla="*/ 1656096 w 10680562"/>
              <a:gd name="connsiteY150" fmla="*/ 439162 h 1605023"/>
              <a:gd name="connsiteX151" fmla="*/ 1670708 w 10680562"/>
              <a:gd name="connsiteY151" fmla="*/ 412530 h 1605023"/>
              <a:gd name="connsiteX152" fmla="*/ 1737953 w 10680562"/>
              <a:gd name="connsiteY152" fmla="*/ 399496 h 1605023"/>
              <a:gd name="connsiteX153" fmla="*/ 1848192 w 10680562"/>
              <a:gd name="connsiteY153" fmla="*/ 376032 h 1605023"/>
              <a:gd name="connsiteX154" fmla="*/ 1954077 w 10680562"/>
              <a:gd name="connsiteY154" fmla="*/ 352621 h 1605023"/>
              <a:gd name="connsiteX155" fmla="*/ 1993047 w 10680562"/>
              <a:gd name="connsiteY155" fmla="*/ 346068 h 1605023"/>
              <a:gd name="connsiteX156" fmla="*/ 2059719 w 10680562"/>
              <a:gd name="connsiteY156" fmla="*/ 325903 h 1605023"/>
              <a:gd name="connsiteX157" fmla="*/ 2088528 w 10680562"/>
              <a:gd name="connsiteY157" fmla="*/ 311409 h 1605023"/>
              <a:gd name="connsiteX158" fmla="*/ 2090087 w 10680562"/>
              <a:gd name="connsiteY158" fmla="*/ 311676 h 1605023"/>
              <a:gd name="connsiteX159" fmla="*/ 2091700 w 10680562"/>
              <a:gd name="connsiteY159" fmla="*/ 307455 h 1605023"/>
              <a:gd name="connsiteX160" fmla="*/ 2096989 w 10680562"/>
              <a:gd name="connsiteY160" fmla="*/ 304649 h 1605023"/>
              <a:gd name="connsiteX161" fmla="*/ 2113325 w 10680562"/>
              <a:gd name="connsiteY161" fmla="*/ 302764 h 1605023"/>
              <a:gd name="connsiteX162" fmla="*/ 2119780 w 10680562"/>
              <a:gd name="connsiteY162" fmla="*/ 303007 h 1605023"/>
              <a:gd name="connsiteX163" fmla="*/ 2128562 w 10680562"/>
              <a:gd name="connsiteY163" fmla="*/ 301336 h 1605023"/>
              <a:gd name="connsiteX164" fmla="*/ 2128679 w 10680562"/>
              <a:gd name="connsiteY164" fmla="*/ 300991 h 1605023"/>
              <a:gd name="connsiteX165" fmla="*/ 2179558 w 10680562"/>
              <a:gd name="connsiteY165" fmla="*/ 299095 h 1605023"/>
              <a:gd name="connsiteX166" fmla="*/ 2223277 w 10680562"/>
              <a:gd name="connsiteY166" fmla="*/ 260239 h 1605023"/>
              <a:gd name="connsiteX167" fmla="*/ 2243644 w 10680562"/>
              <a:gd name="connsiteY167" fmla="*/ 251110 h 1605023"/>
              <a:gd name="connsiteX168" fmla="*/ 2253986 w 10680562"/>
              <a:gd name="connsiteY168" fmla="*/ 244616 h 1605023"/>
              <a:gd name="connsiteX169" fmla="*/ 2254285 w 10680562"/>
              <a:gd name="connsiteY169" fmla="*/ 243167 h 1605023"/>
              <a:gd name="connsiteX170" fmla="*/ 2295037 w 10680562"/>
              <a:gd name="connsiteY170" fmla="*/ 242433 h 1605023"/>
              <a:gd name="connsiteX171" fmla="*/ 2299648 w 10680562"/>
              <a:gd name="connsiteY171" fmla="*/ 239896 h 1605023"/>
              <a:gd name="connsiteX172" fmla="*/ 2327237 w 10680562"/>
              <a:gd name="connsiteY172" fmla="*/ 242539 h 1605023"/>
              <a:gd name="connsiteX173" fmla="*/ 2340943 w 10680562"/>
              <a:gd name="connsiteY173" fmla="*/ 242239 h 1605023"/>
              <a:gd name="connsiteX174" fmla="*/ 2345943 w 10680562"/>
              <a:gd name="connsiteY174" fmla="*/ 245589 h 1605023"/>
              <a:gd name="connsiteX175" fmla="*/ 2365602 w 10680562"/>
              <a:gd name="connsiteY175" fmla="*/ 243403 h 1605023"/>
              <a:gd name="connsiteX176" fmla="*/ 2367433 w 10680562"/>
              <a:gd name="connsiteY176" fmla="*/ 241858 h 1605023"/>
              <a:gd name="connsiteX177" fmla="*/ 2385231 w 10680562"/>
              <a:gd name="connsiteY177" fmla="*/ 244873 h 1605023"/>
              <a:gd name="connsiteX178" fmla="*/ 2402059 w 10680562"/>
              <a:gd name="connsiteY178" fmla="*/ 253223 h 1605023"/>
              <a:gd name="connsiteX179" fmla="*/ 2719020 w 10680562"/>
              <a:gd name="connsiteY179" fmla="*/ 235271 h 1605023"/>
              <a:gd name="connsiteX180" fmla="*/ 2877308 w 10680562"/>
              <a:gd name="connsiteY180" fmla="*/ 208630 h 1605023"/>
              <a:gd name="connsiteX181" fmla="*/ 3051375 w 10680562"/>
              <a:gd name="connsiteY181" fmla="*/ 154110 h 1605023"/>
              <a:gd name="connsiteX182" fmla="*/ 3104837 w 10680562"/>
              <a:gd name="connsiteY182" fmla="*/ 135199 h 1605023"/>
              <a:gd name="connsiteX183" fmla="*/ 3159836 w 10680562"/>
              <a:gd name="connsiteY183" fmla="*/ 142694 h 1605023"/>
              <a:gd name="connsiteX184" fmla="*/ 3177510 w 10680562"/>
              <a:gd name="connsiteY184" fmla="*/ 130186 h 1605023"/>
              <a:gd name="connsiteX185" fmla="*/ 3180470 w 10680562"/>
              <a:gd name="connsiteY185" fmla="*/ 127764 h 1605023"/>
              <a:gd name="connsiteX186" fmla="*/ 3194216 w 10680562"/>
              <a:gd name="connsiteY186" fmla="*/ 123837 h 1605023"/>
              <a:gd name="connsiteX187" fmla="*/ 3214710 w 10680562"/>
              <a:gd name="connsiteY187" fmla="*/ 104451 h 1605023"/>
              <a:gd name="connsiteX188" fmla="*/ 3240671 w 10680562"/>
              <a:gd name="connsiteY188" fmla="*/ 99232 h 1605023"/>
              <a:gd name="connsiteX189" fmla="*/ 3366544 w 10680562"/>
              <a:gd name="connsiteY189" fmla="*/ 82506 h 1605023"/>
              <a:gd name="connsiteX190" fmla="*/ 3440424 w 10680562"/>
              <a:gd name="connsiteY190" fmla="*/ 67891 h 1605023"/>
              <a:gd name="connsiteX191" fmla="*/ 3466248 w 10680562"/>
              <a:gd name="connsiteY191" fmla="*/ 55103 h 1605023"/>
              <a:gd name="connsiteX192" fmla="*/ 3503820 w 10680562"/>
              <a:gd name="connsiteY192" fmla="*/ 42110 h 1605023"/>
              <a:gd name="connsiteX193" fmla="*/ 3568389 w 10680562"/>
              <a:gd name="connsiteY193" fmla="*/ 13576 h 1605023"/>
              <a:gd name="connsiteX194" fmla="*/ 3604089 w 10680562"/>
              <a:gd name="connsiteY194" fmla="*/ 6980 h 1605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680562" h="1605023">
                <a:moveTo>
                  <a:pt x="3617689" y="0"/>
                </a:moveTo>
                <a:lnTo>
                  <a:pt x="3635901" y="7738"/>
                </a:lnTo>
                <a:cubicBezTo>
                  <a:pt x="3636815" y="-13593"/>
                  <a:pt x="3674070" y="21953"/>
                  <a:pt x="3690891" y="7049"/>
                </a:cubicBezTo>
                <a:cubicBezTo>
                  <a:pt x="3723615" y="8082"/>
                  <a:pt x="3780877" y="7675"/>
                  <a:pt x="3832247" y="13937"/>
                </a:cubicBezTo>
                <a:cubicBezTo>
                  <a:pt x="3878761" y="52737"/>
                  <a:pt x="3960967" y="15082"/>
                  <a:pt x="3999111" y="44624"/>
                </a:cubicBezTo>
                <a:cubicBezTo>
                  <a:pt x="4011661" y="48427"/>
                  <a:pt x="4023440" y="49464"/>
                  <a:pt x="4034676" y="48775"/>
                </a:cubicBezTo>
                <a:lnTo>
                  <a:pt x="4065394" y="42879"/>
                </a:lnTo>
                <a:lnTo>
                  <a:pt x="4072648" y="33262"/>
                </a:lnTo>
                <a:lnTo>
                  <a:pt x="4092232" y="34026"/>
                </a:lnTo>
                <a:lnTo>
                  <a:pt x="4097470" y="32252"/>
                </a:lnTo>
                <a:cubicBezTo>
                  <a:pt x="4107476" y="28819"/>
                  <a:pt x="4117405" y="25741"/>
                  <a:pt x="4127488" y="24056"/>
                </a:cubicBezTo>
                <a:cubicBezTo>
                  <a:pt x="4122379" y="69900"/>
                  <a:pt x="4212421" y="17287"/>
                  <a:pt x="4190803" y="55685"/>
                </a:cubicBezTo>
                <a:cubicBezTo>
                  <a:pt x="4245322" y="54405"/>
                  <a:pt x="4210442" y="91290"/>
                  <a:pt x="4269333" y="54186"/>
                </a:cubicBezTo>
                <a:cubicBezTo>
                  <a:pt x="4360007" y="84494"/>
                  <a:pt x="4405441" y="66275"/>
                  <a:pt x="4481486" y="116915"/>
                </a:cubicBezTo>
                <a:cubicBezTo>
                  <a:pt x="4469366" y="96298"/>
                  <a:pt x="4624978" y="141388"/>
                  <a:pt x="4651418" y="150071"/>
                </a:cubicBezTo>
                <a:lnTo>
                  <a:pt x="4863575" y="175458"/>
                </a:lnTo>
                <a:cubicBezTo>
                  <a:pt x="4867452" y="182323"/>
                  <a:pt x="5007365" y="209256"/>
                  <a:pt x="5013635" y="213928"/>
                </a:cubicBezTo>
                <a:lnTo>
                  <a:pt x="5203044" y="228946"/>
                </a:lnTo>
                <a:lnTo>
                  <a:pt x="5207070" y="235105"/>
                </a:lnTo>
                <a:lnTo>
                  <a:pt x="5224253" y="240320"/>
                </a:lnTo>
                <a:lnTo>
                  <a:pt x="5256736" y="254811"/>
                </a:lnTo>
                <a:lnTo>
                  <a:pt x="5264095" y="253567"/>
                </a:lnTo>
                <a:lnTo>
                  <a:pt x="5315084" y="269264"/>
                </a:lnTo>
                <a:lnTo>
                  <a:pt x="5316393" y="267603"/>
                </a:lnTo>
                <a:cubicBezTo>
                  <a:pt x="5320500" y="264235"/>
                  <a:pt x="5325719" y="262424"/>
                  <a:pt x="5333427" y="263823"/>
                </a:cubicBezTo>
                <a:cubicBezTo>
                  <a:pt x="5330520" y="234164"/>
                  <a:pt x="5341605" y="254143"/>
                  <a:pt x="5364589" y="260882"/>
                </a:cubicBezTo>
                <a:cubicBezTo>
                  <a:pt x="5365199" y="216323"/>
                  <a:pt x="5425089" y="252089"/>
                  <a:pt x="5443973" y="230866"/>
                </a:cubicBezTo>
                <a:cubicBezTo>
                  <a:pt x="5460840" y="236821"/>
                  <a:pt x="5478689" y="242307"/>
                  <a:pt x="5497201" y="247023"/>
                </a:cubicBezTo>
                <a:lnTo>
                  <a:pt x="5508269" y="249256"/>
                </a:lnTo>
                <a:lnTo>
                  <a:pt x="5508636" y="248880"/>
                </a:lnTo>
                <a:cubicBezTo>
                  <a:pt x="5511356" y="248469"/>
                  <a:pt x="5515116" y="248867"/>
                  <a:pt x="5520606" y="250400"/>
                </a:cubicBezTo>
                <a:lnTo>
                  <a:pt x="5528451" y="253330"/>
                </a:lnTo>
                <a:lnTo>
                  <a:pt x="5549923" y="257662"/>
                </a:lnTo>
                <a:lnTo>
                  <a:pt x="5558295" y="256364"/>
                </a:lnTo>
                <a:lnTo>
                  <a:pt x="5664799" y="278924"/>
                </a:lnTo>
                <a:lnTo>
                  <a:pt x="5796160" y="307979"/>
                </a:lnTo>
                <a:lnTo>
                  <a:pt x="5897647" y="339431"/>
                </a:lnTo>
                <a:cubicBezTo>
                  <a:pt x="5894921" y="322560"/>
                  <a:pt x="5962532" y="357207"/>
                  <a:pt x="5978838" y="367970"/>
                </a:cubicBezTo>
                <a:cubicBezTo>
                  <a:pt x="6035145" y="375765"/>
                  <a:pt x="6006578" y="380813"/>
                  <a:pt x="6050367" y="386341"/>
                </a:cubicBezTo>
                <a:cubicBezTo>
                  <a:pt x="6051161" y="391932"/>
                  <a:pt x="6137489" y="380709"/>
                  <a:pt x="6140609" y="385135"/>
                </a:cubicBezTo>
                <a:cubicBezTo>
                  <a:pt x="6205928" y="424013"/>
                  <a:pt x="6248816" y="452185"/>
                  <a:pt x="6302950" y="448183"/>
                </a:cubicBezTo>
                <a:lnTo>
                  <a:pt x="6308533" y="448551"/>
                </a:lnTo>
                <a:lnTo>
                  <a:pt x="6340278" y="468555"/>
                </a:lnTo>
                <a:lnTo>
                  <a:pt x="6341685" y="467587"/>
                </a:lnTo>
                <a:cubicBezTo>
                  <a:pt x="6345560" y="465876"/>
                  <a:pt x="6349786" y="465470"/>
                  <a:pt x="6354862" y="467794"/>
                </a:cubicBezTo>
                <a:cubicBezTo>
                  <a:pt x="6361260" y="446013"/>
                  <a:pt x="6363438" y="462250"/>
                  <a:pt x="6377840" y="471024"/>
                </a:cubicBezTo>
                <a:cubicBezTo>
                  <a:pt x="6390990" y="439154"/>
                  <a:pt x="6423334" y="475084"/>
                  <a:pt x="6442804" y="463091"/>
                </a:cubicBezTo>
                <a:cubicBezTo>
                  <a:pt x="6453090" y="470255"/>
                  <a:pt x="6464204" y="477252"/>
                  <a:pt x="6476009" y="483807"/>
                </a:cubicBezTo>
                <a:lnTo>
                  <a:pt x="6483237" y="487308"/>
                </a:lnTo>
                <a:lnTo>
                  <a:pt x="6483605" y="487102"/>
                </a:lnTo>
                <a:cubicBezTo>
                  <a:pt x="6485654" y="487272"/>
                  <a:pt x="6488212" y="488201"/>
                  <a:pt x="6491673" y="490243"/>
                </a:cubicBezTo>
                <a:lnTo>
                  <a:pt x="6496411" y="493689"/>
                </a:lnTo>
                <a:lnTo>
                  <a:pt x="6510429" y="500479"/>
                </a:lnTo>
                <a:lnTo>
                  <a:pt x="6516750" y="500983"/>
                </a:lnTo>
                <a:cubicBezTo>
                  <a:pt x="6541864" y="496675"/>
                  <a:pt x="6554866" y="452619"/>
                  <a:pt x="6580199" y="483318"/>
                </a:cubicBezTo>
                <a:cubicBezTo>
                  <a:pt x="6622601" y="489571"/>
                  <a:pt x="6654587" y="470617"/>
                  <a:pt x="6690237" y="493051"/>
                </a:cubicBezTo>
                <a:cubicBezTo>
                  <a:pt x="6729957" y="498806"/>
                  <a:pt x="6766252" y="494451"/>
                  <a:pt x="6798356" y="506748"/>
                </a:cubicBezTo>
                <a:cubicBezTo>
                  <a:pt x="6813529" y="501270"/>
                  <a:pt x="6826992" y="500232"/>
                  <a:pt x="6837102" y="513677"/>
                </a:cubicBezTo>
                <a:cubicBezTo>
                  <a:pt x="6874837" y="515764"/>
                  <a:pt x="6887115" y="500833"/>
                  <a:pt x="6907934" y="517339"/>
                </a:cubicBezTo>
                <a:cubicBezTo>
                  <a:pt x="6934086" y="494196"/>
                  <a:pt x="6933260" y="504492"/>
                  <a:pt x="6941474" y="513632"/>
                </a:cubicBezTo>
                <a:lnTo>
                  <a:pt x="6942754" y="514394"/>
                </a:lnTo>
                <a:lnTo>
                  <a:pt x="6946363" y="511066"/>
                </a:lnTo>
                <a:lnTo>
                  <a:pt x="6952592" y="510252"/>
                </a:lnTo>
                <a:lnTo>
                  <a:pt x="6968398" y="513946"/>
                </a:lnTo>
                <a:lnTo>
                  <a:pt x="6974142" y="516310"/>
                </a:lnTo>
                <a:cubicBezTo>
                  <a:pt x="6978173" y="517574"/>
                  <a:pt x="6980948" y="517948"/>
                  <a:pt x="6982971" y="517694"/>
                </a:cubicBezTo>
                <a:lnTo>
                  <a:pt x="6983252" y="517416"/>
                </a:lnTo>
                <a:lnTo>
                  <a:pt x="6991400" y="519321"/>
                </a:lnTo>
                <a:cubicBezTo>
                  <a:pt x="7005004" y="523242"/>
                  <a:pt x="7018100" y="527732"/>
                  <a:pt x="7030460" y="532556"/>
                </a:cubicBezTo>
                <a:cubicBezTo>
                  <a:pt x="7044917" y="516932"/>
                  <a:pt x="7088472" y="545083"/>
                  <a:pt x="7089916" y="511503"/>
                </a:cubicBezTo>
                <a:cubicBezTo>
                  <a:pt x="7106785" y="517039"/>
                  <a:pt x="7114554" y="532321"/>
                  <a:pt x="7113059" y="509904"/>
                </a:cubicBezTo>
                <a:cubicBezTo>
                  <a:pt x="7118735" y="511110"/>
                  <a:pt x="7122641" y="509850"/>
                  <a:pt x="7125755" y="507393"/>
                </a:cubicBezTo>
                <a:lnTo>
                  <a:pt x="7126765" y="506166"/>
                </a:lnTo>
                <a:lnTo>
                  <a:pt x="7164175" y="519011"/>
                </a:lnTo>
                <a:lnTo>
                  <a:pt x="7169654" y="518219"/>
                </a:lnTo>
                <a:lnTo>
                  <a:pt x="7193386" y="529788"/>
                </a:lnTo>
                <a:lnTo>
                  <a:pt x="7205997" y="534060"/>
                </a:lnTo>
                <a:lnTo>
                  <a:pt x="7208842" y="538783"/>
                </a:lnTo>
                <a:cubicBezTo>
                  <a:pt x="7212314" y="541931"/>
                  <a:pt x="7217803" y="543928"/>
                  <a:pt x="7227817" y="543304"/>
                </a:cubicBezTo>
                <a:lnTo>
                  <a:pt x="7230267" y="542497"/>
                </a:lnTo>
                <a:lnTo>
                  <a:pt x="7244913" y="551160"/>
                </a:lnTo>
                <a:cubicBezTo>
                  <a:pt x="7249453" y="554807"/>
                  <a:pt x="7253253" y="559130"/>
                  <a:pt x="7255970" y="564383"/>
                </a:cubicBezTo>
                <a:cubicBezTo>
                  <a:pt x="7315146" y="548103"/>
                  <a:pt x="7361553" y="579076"/>
                  <a:pt x="7421156" y="584155"/>
                </a:cubicBezTo>
                <a:cubicBezTo>
                  <a:pt x="7465612" y="613750"/>
                  <a:pt x="7546249" y="613142"/>
                  <a:pt x="7553166" y="653085"/>
                </a:cubicBezTo>
                <a:cubicBezTo>
                  <a:pt x="7562552" y="609214"/>
                  <a:pt x="7673998" y="724531"/>
                  <a:pt x="7643092" y="662482"/>
                </a:cubicBezTo>
                <a:lnTo>
                  <a:pt x="7896429" y="689054"/>
                </a:lnTo>
                <a:cubicBezTo>
                  <a:pt x="7940867" y="662251"/>
                  <a:pt x="7914217" y="689365"/>
                  <a:pt x="7954620" y="689481"/>
                </a:cubicBezTo>
                <a:cubicBezTo>
                  <a:pt x="7937756" y="718000"/>
                  <a:pt x="8005608" y="680123"/>
                  <a:pt x="8000803" y="714583"/>
                </a:cubicBezTo>
                <a:cubicBezTo>
                  <a:pt x="8008309" y="713512"/>
                  <a:pt x="8015731" y="711389"/>
                  <a:pt x="8023216" y="709000"/>
                </a:cubicBezTo>
                <a:lnTo>
                  <a:pt x="8027136" y="707765"/>
                </a:lnTo>
                <a:lnTo>
                  <a:pt x="8041622" y="708731"/>
                </a:lnTo>
                <a:lnTo>
                  <a:pt x="8047209" y="701624"/>
                </a:lnTo>
                <a:lnTo>
                  <a:pt x="8070088" y="697789"/>
                </a:lnTo>
                <a:cubicBezTo>
                  <a:pt x="8078424" y="697492"/>
                  <a:pt x="8087123" y="698508"/>
                  <a:pt x="8096332" y="701624"/>
                </a:cubicBezTo>
                <a:cubicBezTo>
                  <a:pt x="8123926" y="724651"/>
                  <a:pt x="8185640" y="697894"/>
                  <a:pt x="8219225" y="728069"/>
                </a:cubicBezTo>
                <a:cubicBezTo>
                  <a:pt x="8232644" y="736562"/>
                  <a:pt x="8280723" y="746936"/>
                  <a:pt x="8293793" y="739200"/>
                </a:cubicBezTo>
                <a:cubicBezTo>
                  <a:pt x="8304636" y="739365"/>
                  <a:pt x="8314843" y="745516"/>
                  <a:pt x="8323753" y="736063"/>
                </a:cubicBezTo>
                <a:cubicBezTo>
                  <a:pt x="8336542" y="725164"/>
                  <a:pt x="8363344" y="752699"/>
                  <a:pt x="8364496" y="736635"/>
                </a:cubicBezTo>
                <a:cubicBezTo>
                  <a:pt x="8383724" y="755702"/>
                  <a:pt x="8414211" y="733717"/>
                  <a:pt x="8437662" y="731942"/>
                </a:cubicBezTo>
                <a:cubicBezTo>
                  <a:pt x="8451685" y="749699"/>
                  <a:pt x="8487061" y="728469"/>
                  <a:pt x="8533764" y="735554"/>
                </a:cubicBezTo>
                <a:cubicBezTo>
                  <a:pt x="8548878" y="755832"/>
                  <a:pt x="8565301" y="740114"/>
                  <a:pt x="8596769" y="769632"/>
                </a:cubicBezTo>
                <a:cubicBezTo>
                  <a:pt x="8598880" y="767829"/>
                  <a:pt x="8601326" y="766261"/>
                  <a:pt x="8604035" y="764982"/>
                </a:cubicBezTo>
                <a:cubicBezTo>
                  <a:pt x="8619777" y="757551"/>
                  <a:pt x="8640772" y="761213"/>
                  <a:pt x="8650929" y="773164"/>
                </a:cubicBezTo>
                <a:cubicBezTo>
                  <a:pt x="8702615" y="814545"/>
                  <a:pt x="8757170" y="823762"/>
                  <a:pt x="8806497" y="839707"/>
                </a:cubicBezTo>
                <a:cubicBezTo>
                  <a:pt x="8863157" y="854381"/>
                  <a:pt x="8833749" y="812347"/>
                  <a:pt x="8898377" y="854651"/>
                </a:cubicBezTo>
                <a:cubicBezTo>
                  <a:pt x="8909161" y="844048"/>
                  <a:pt x="8918437" y="845186"/>
                  <a:pt x="8932389" y="853846"/>
                </a:cubicBezTo>
                <a:cubicBezTo>
                  <a:pt x="8960146" y="860074"/>
                  <a:pt x="8965550" y="829338"/>
                  <a:pt x="8989288" y="852877"/>
                </a:cubicBezTo>
                <a:cubicBezTo>
                  <a:pt x="8988278" y="835633"/>
                  <a:pt x="9043995" y="856467"/>
                  <a:pt x="9035275" y="837110"/>
                </a:cubicBezTo>
                <a:cubicBezTo>
                  <a:pt x="9060165" y="838647"/>
                  <a:pt x="9108456" y="858499"/>
                  <a:pt x="9138626" y="862106"/>
                </a:cubicBezTo>
                <a:cubicBezTo>
                  <a:pt x="9165080" y="876547"/>
                  <a:pt x="9174888" y="860404"/>
                  <a:pt x="9216298" y="858754"/>
                </a:cubicBezTo>
                <a:cubicBezTo>
                  <a:pt x="9230418" y="871192"/>
                  <a:pt x="9244774" y="868822"/>
                  <a:pt x="9259941" y="861843"/>
                </a:cubicBezTo>
                <a:cubicBezTo>
                  <a:pt x="9297647" y="870955"/>
                  <a:pt x="9335980" y="863006"/>
                  <a:pt x="9380407" y="864825"/>
                </a:cubicBezTo>
                <a:cubicBezTo>
                  <a:pt x="9424338" y="883720"/>
                  <a:pt x="9443322" y="899138"/>
                  <a:pt x="9490772" y="901190"/>
                </a:cubicBezTo>
                <a:cubicBezTo>
                  <a:pt x="9530410" y="933396"/>
                  <a:pt x="9546422" y="928548"/>
                  <a:pt x="9584982" y="935980"/>
                </a:cubicBezTo>
                <a:cubicBezTo>
                  <a:pt x="9629819" y="954269"/>
                  <a:pt x="9718219" y="986435"/>
                  <a:pt x="9759797" y="1010923"/>
                </a:cubicBezTo>
                <a:cubicBezTo>
                  <a:pt x="9801376" y="1035410"/>
                  <a:pt x="9804503" y="1066293"/>
                  <a:pt x="9834455" y="1082908"/>
                </a:cubicBezTo>
                <a:cubicBezTo>
                  <a:pt x="9864406" y="1099522"/>
                  <a:pt x="9891608" y="1087791"/>
                  <a:pt x="9939504" y="1110614"/>
                </a:cubicBezTo>
                <a:cubicBezTo>
                  <a:pt x="9978150" y="1098522"/>
                  <a:pt x="10034187" y="1166580"/>
                  <a:pt x="10077001" y="1160906"/>
                </a:cubicBezTo>
                <a:cubicBezTo>
                  <a:pt x="10084861" y="1190721"/>
                  <a:pt x="10164307" y="1234884"/>
                  <a:pt x="10178431" y="1244920"/>
                </a:cubicBezTo>
                <a:cubicBezTo>
                  <a:pt x="10210316" y="1215779"/>
                  <a:pt x="10222273" y="1306394"/>
                  <a:pt x="10248658" y="1309335"/>
                </a:cubicBezTo>
                <a:lnTo>
                  <a:pt x="10414709" y="1388645"/>
                </a:lnTo>
                <a:cubicBezTo>
                  <a:pt x="10473963" y="1440373"/>
                  <a:pt x="10538857" y="1454568"/>
                  <a:pt x="10592469" y="1543828"/>
                </a:cubicBezTo>
                <a:cubicBezTo>
                  <a:pt x="10651538" y="1531501"/>
                  <a:pt x="10660082" y="1567462"/>
                  <a:pt x="10674941" y="1597388"/>
                </a:cubicBezTo>
                <a:lnTo>
                  <a:pt x="10680562" y="1605023"/>
                </a:lnTo>
                <a:lnTo>
                  <a:pt x="0" y="1605023"/>
                </a:lnTo>
                <a:lnTo>
                  <a:pt x="0" y="415048"/>
                </a:lnTo>
                <a:lnTo>
                  <a:pt x="9656" y="416044"/>
                </a:lnTo>
                <a:cubicBezTo>
                  <a:pt x="66794" y="420549"/>
                  <a:pt x="142962" y="423374"/>
                  <a:pt x="179196" y="423071"/>
                </a:cubicBezTo>
                <a:cubicBezTo>
                  <a:pt x="202136" y="418172"/>
                  <a:pt x="228694" y="392385"/>
                  <a:pt x="250912" y="408617"/>
                </a:cubicBezTo>
                <a:cubicBezTo>
                  <a:pt x="249389" y="392611"/>
                  <a:pt x="280512" y="416185"/>
                  <a:pt x="291375" y="403710"/>
                </a:cubicBezTo>
                <a:cubicBezTo>
                  <a:pt x="298635" y="393187"/>
                  <a:pt x="309770" y="397885"/>
                  <a:pt x="320542" y="396592"/>
                </a:cubicBezTo>
                <a:cubicBezTo>
                  <a:pt x="359051" y="397166"/>
                  <a:pt x="484339" y="405354"/>
                  <a:pt x="522426" y="407158"/>
                </a:cubicBezTo>
                <a:cubicBezTo>
                  <a:pt x="532069" y="408997"/>
                  <a:pt x="540856" y="408831"/>
                  <a:pt x="549068" y="407418"/>
                </a:cubicBezTo>
                <a:lnTo>
                  <a:pt x="571100" y="400562"/>
                </a:lnTo>
                <a:lnTo>
                  <a:pt x="575457" y="392801"/>
                </a:lnTo>
                <a:lnTo>
                  <a:pt x="589968" y="391807"/>
                </a:lnTo>
                <a:lnTo>
                  <a:pt x="593649" y="390062"/>
                </a:lnTo>
                <a:cubicBezTo>
                  <a:pt x="600667" y="386700"/>
                  <a:pt x="607669" y="383607"/>
                  <a:pt x="614928" y="381544"/>
                </a:cubicBezTo>
                <a:cubicBezTo>
                  <a:pt x="636416" y="381988"/>
                  <a:pt x="667253" y="387671"/>
                  <a:pt x="722580" y="392722"/>
                </a:cubicBezTo>
                <a:cubicBezTo>
                  <a:pt x="792539" y="408114"/>
                  <a:pt x="885615" y="380106"/>
                  <a:pt x="946884" y="411854"/>
                </a:cubicBezTo>
                <a:cubicBezTo>
                  <a:pt x="1028270" y="418469"/>
                  <a:pt x="1139077" y="429433"/>
                  <a:pt x="1210905" y="432414"/>
                </a:cubicBezTo>
                <a:cubicBezTo>
                  <a:pt x="1270803" y="429423"/>
                  <a:pt x="1321921" y="453757"/>
                  <a:pt x="1377854" y="429745"/>
                </a:cubicBezTo>
                <a:cubicBezTo>
                  <a:pt x="1381419" y="434564"/>
                  <a:pt x="1385901" y="438319"/>
                  <a:pt x="1391004" y="441307"/>
                </a:cubicBezTo>
                <a:lnTo>
                  <a:pt x="1406953" y="447889"/>
                </a:lnTo>
                <a:lnTo>
                  <a:pt x="1409246" y="446765"/>
                </a:lnTo>
                <a:cubicBezTo>
                  <a:pt x="1419066" y="444804"/>
                  <a:pt x="1424836" y="446037"/>
                  <a:pt x="1428800" y="448677"/>
                </a:cubicBezTo>
                <a:lnTo>
                  <a:pt x="1432402" y="452956"/>
                </a:lnTo>
                <a:lnTo>
                  <a:pt x="1606578" y="430870"/>
                </a:lnTo>
                <a:cubicBezTo>
                  <a:pt x="1619625" y="433971"/>
                  <a:pt x="1633347" y="436643"/>
                  <a:pt x="1647476" y="438687"/>
                </a:cubicBezTo>
                <a:lnTo>
                  <a:pt x="1655866" y="439472"/>
                </a:lnTo>
                <a:lnTo>
                  <a:pt x="1656096" y="439162"/>
                </a:lnTo>
                <a:cubicBezTo>
                  <a:pt x="1658061" y="438636"/>
                  <a:pt x="1666503" y="411823"/>
                  <a:pt x="1670708" y="412530"/>
                </a:cubicBezTo>
                <a:lnTo>
                  <a:pt x="1737953" y="399496"/>
                </a:lnTo>
                <a:lnTo>
                  <a:pt x="1848192" y="376032"/>
                </a:lnTo>
                <a:cubicBezTo>
                  <a:pt x="1887458" y="368088"/>
                  <a:pt x="1918458" y="352092"/>
                  <a:pt x="1954077" y="352621"/>
                </a:cubicBezTo>
                <a:cubicBezTo>
                  <a:pt x="1965180" y="342609"/>
                  <a:pt x="1976973" y="337201"/>
                  <a:pt x="1993047" y="346068"/>
                </a:cubicBezTo>
                <a:cubicBezTo>
                  <a:pt x="2028636" y="335449"/>
                  <a:pt x="2032293" y="317806"/>
                  <a:pt x="2059719" y="325903"/>
                </a:cubicBezTo>
                <a:cubicBezTo>
                  <a:pt x="2071905" y="296194"/>
                  <a:pt x="2076373" y="305826"/>
                  <a:pt x="2088528" y="311409"/>
                </a:cubicBezTo>
                <a:lnTo>
                  <a:pt x="2090087" y="311676"/>
                </a:lnTo>
                <a:lnTo>
                  <a:pt x="2091700" y="307455"/>
                </a:lnTo>
                <a:lnTo>
                  <a:pt x="2096989" y="304649"/>
                </a:lnTo>
                <a:lnTo>
                  <a:pt x="2113325" y="302764"/>
                </a:lnTo>
                <a:lnTo>
                  <a:pt x="2119780" y="303007"/>
                </a:lnTo>
                <a:cubicBezTo>
                  <a:pt x="2124111" y="302819"/>
                  <a:pt x="2126840" y="302239"/>
                  <a:pt x="2128562" y="301336"/>
                </a:cubicBezTo>
                <a:cubicBezTo>
                  <a:pt x="2128600" y="301221"/>
                  <a:pt x="2128640" y="301107"/>
                  <a:pt x="2128679" y="300991"/>
                </a:cubicBezTo>
                <a:lnTo>
                  <a:pt x="2179558" y="299095"/>
                </a:lnTo>
                <a:cubicBezTo>
                  <a:pt x="2184857" y="280099"/>
                  <a:pt x="2238998" y="291238"/>
                  <a:pt x="2223277" y="260239"/>
                </a:cubicBezTo>
                <a:cubicBezTo>
                  <a:pt x="2241523" y="259676"/>
                  <a:pt x="2256386" y="270988"/>
                  <a:pt x="2243644" y="251110"/>
                </a:cubicBezTo>
                <a:cubicBezTo>
                  <a:pt x="2249448" y="250324"/>
                  <a:pt x="2252382" y="247882"/>
                  <a:pt x="2253986" y="244616"/>
                </a:cubicBezTo>
                <a:lnTo>
                  <a:pt x="2254285" y="243167"/>
                </a:lnTo>
                <a:lnTo>
                  <a:pt x="2295037" y="242433"/>
                </a:lnTo>
                <a:lnTo>
                  <a:pt x="2299648" y="239896"/>
                </a:lnTo>
                <a:lnTo>
                  <a:pt x="2327237" y="242539"/>
                </a:lnTo>
                <a:lnTo>
                  <a:pt x="2340943" y="242239"/>
                </a:lnTo>
                <a:lnTo>
                  <a:pt x="2345943" y="245589"/>
                </a:lnTo>
                <a:cubicBezTo>
                  <a:pt x="2350718" y="247299"/>
                  <a:pt x="2356754" y="247292"/>
                  <a:pt x="2365602" y="243403"/>
                </a:cubicBezTo>
                <a:lnTo>
                  <a:pt x="2367433" y="241858"/>
                </a:lnTo>
                <a:lnTo>
                  <a:pt x="2385231" y="244873"/>
                </a:lnTo>
                <a:cubicBezTo>
                  <a:pt x="2391237" y="246682"/>
                  <a:pt x="2396907" y="249351"/>
                  <a:pt x="2402059" y="253223"/>
                </a:cubicBezTo>
                <a:cubicBezTo>
                  <a:pt x="2457690" y="251623"/>
                  <a:pt x="2639813" y="242704"/>
                  <a:pt x="2719020" y="235271"/>
                </a:cubicBezTo>
                <a:cubicBezTo>
                  <a:pt x="2762954" y="229515"/>
                  <a:pt x="2821915" y="222156"/>
                  <a:pt x="2877308" y="208630"/>
                </a:cubicBezTo>
                <a:cubicBezTo>
                  <a:pt x="2947949" y="226393"/>
                  <a:pt x="2978035" y="153757"/>
                  <a:pt x="3051375" y="154110"/>
                </a:cubicBezTo>
                <a:cubicBezTo>
                  <a:pt x="3078434" y="115011"/>
                  <a:pt x="3067807" y="148493"/>
                  <a:pt x="3104837" y="135199"/>
                </a:cubicBezTo>
                <a:cubicBezTo>
                  <a:pt x="3103880" y="166713"/>
                  <a:pt x="3146743" y="109780"/>
                  <a:pt x="3159836" y="142694"/>
                </a:cubicBezTo>
                <a:cubicBezTo>
                  <a:pt x="3166160" y="139232"/>
                  <a:pt x="3171875" y="134841"/>
                  <a:pt x="3177510" y="130186"/>
                </a:cubicBezTo>
                <a:lnTo>
                  <a:pt x="3180470" y="127764"/>
                </a:lnTo>
                <a:lnTo>
                  <a:pt x="3194216" y="123837"/>
                </a:lnTo>
                <a:lnTo>
                  <a:pt x="3214710" y="104451"/>
                </a:lnTo>
                <a:cubicBezTo>
                  <a:pt x="3222186" y="101416"/>
                  <a:pt x="3230663" y="99454"/>
                  <a:pt x="3240671" y="99232"/>
                </a:cubicBezTo>
                <a:cubicBezTo>
                  <a:pt x="3277606" y="111009"/>
                  <a:pt x="3320498" y="66221"/>
                  <a:pt x="3366544" y="82506"/>
                </a:cubicBezTo>
                <a:cubicBezTo>
                  <a:pt x="3383134" y="85775"/>
                  <a:pt x="3432393" y="79256"/>
                  <a:pt x="3440424" y="67891"/>
                </a:cubicBezTo>
                <a:cubicBezTo>
                  <a:pt x="3450432" y="64444"/>
                  <a:pt x="3462892" y="66649"/>
                  <a:pt x="3466248" y="55103"/>
                </a:cubicBezTo>
                <a:cubicBezTo>
                  <a:pt x="3472418" y="40954"/>
                  <a:pt x="3510917" y="57092"/>
                  <a:pt x="3503820" y="42110"/>
                </a:cubicBezTo>
                <a:lnTo>
                  <a:pt x="3568389" y="13576"/>
                </a:lnTo>
                <a:cubicBezTo>
                  <a:pt x="3579310" y="19318"/>
                  <a:pt x="3590168" y="14433"/>
                  <a:pt x="3604089" y="6980"/>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hthoek 4">
            <a:extLst>
              <a:ext uri="{FF2B5EF4-FFF2-40B4-BE49-F238E27FC236}">
                <a16:creationId xmlns:a16="http://schemas.microsoft.com/office/drawing/2014/main" id="{08149C3D-09F0-03BE-3E22-09DD1CDC0255}"/>
              </a:ext>
            </a:extLst>
          </p:cNvPr>
          <p:cNvSpPr/>
          <p:nvPr/>
        </p:nvSpPr>
        <p:spPr>
          <a:xfrm>
            <a:off x="9750392" y="2228834"/>
            <a:ext cx="1626669" cy="132288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Content Placeholder 2">
            <a:extLst>
              <a:ext uri="{FF2B5EF4-FFF2-40B4-BE49-F238E27FC236}">
                <a16:creationId xmlns:a16="http://schemas.microsoft.com/office/drawing/2014/main" id="{4A2B15DA-5443-AD41-463C-32B0C3DD1DC3}"/>
              </a:ext>
            </a:extLst>
          </p:cNvPr>
          <p:cNvSpPr>
            <a:spLocks noGrp="1"/>
          </p:cNvSpPr>
          <p:nvPr>
            <p:ph idx="1"/>
          </p:nvPr>
        </p:nvSpPr>
        <p:spPr>
          <a:xfrm>
            <a:off x="814273" y="833203"/>
            <a:ext cx="10554790" cy="3721830"/>
          </a:xfrm>
        </p:spPr>
        <p:txBody>
          <a:bodyPr vert="horz" lIns="91440" tIns="45720" rIns="91440" bIns="45720" rtlCol="0" anchor="t">
            <a:normAutofit/>
          </a:bodyPr>
          <a:lstStyle/>
          <a:p>
            <a:pPr marL="0" indent="0" algn="ctr">
              <a:buNone/>
            </a:pPr>
            <a:r>
              <a:rPr lang="en-US" dirty="0">
                <a:ea typeface="+mn-lt"/>
                <a:cs typeface="+mn-lt"/>
              </a:rPr>
              <a:t>"</a:t>
            </a:r>
            <a:r>
              <a:rPr lang="en-US" sz="3600" i="1" dirty="0">
                <a:ea typeface="+mn-lt"/>
                <a:cs typeface="+mn-lt"/>
              </a:rPr>
              <a:t>Psychotherapy is done in the overlap of the two play areas, that of the patient and that of the therapist. If the therapist cannot play, then he is not suitable for this work. If the patient cannot play, then something needs to be done to enable the patient to become able to play, after which psychotherapy may begin.</a:t>
            </a:r>
            <a:r>
              <a:rPr lang="en-US" dirty="0">
                <a:ea typeface="+mn-lt"/>
                <a:cs typeface="+mn-lt"/>
              </a:rPr>
              <a:t>" </a:t>
            </a:r>
          </a:p>
          <a:p>
            <a:pPr marL="0" indent="0" algn="ctr">
              <a:buNone/>
            </a:pPr>
            <a:r>
              <a:rPr lang="en-US" b="1" dirty="0">
                <a:ea typeface="+mn-lt"/>
                <a:cs typeface="+mn-lt"/>
              </a:rPr>
              <a:t>Winnicott 1971</a:t>
            </a:r>
            <a:endParaRPr lang="en-US" b="1" dirty="0">
              <a:ea typeface="Calibri" panose="020F0502020204030204"/>
              <a:cs typeface="Calibri" panose="020F0502020204030204"/>
            </a:endParaRPr>
          </a:p>
        </p:txBody>
      </p:sp>
      <p:pic>
        <p:nvPicPr>
          <p:cNvPr id="11" name="Picture 10" descr="Playing and Reality : Winnicott, D. W.: Amazon.nl: Boeken">
            <a:extLst>
              <a:ext uri="{FF2B5EF4-FFF2-40B4-BE49-F238E27FC236}">
                <a16:creationId xmlns:a16="http://schemas.microsoft.com/office/drawing/2014/main" id="{ACD0AC36-E12F-3812-D9F3-6C2EAD9B3F93}"/>
              </a:ext>
            </a:extLst>
          </p:cNvPr>
          <p:cNvPicPr>
            <a:picLocks noChangeAspect="1"/>
          </p:cNvPicPr>
          <p:nvPr/>
        </p:nvPicPr>
        <p:blipFill>
          <a:blip r:embed="rId3"/>
          <a:stretch>
            <a:fillRect/>
          </a:stretch>
        </p:blipFill>
        <p:spPr>
          <a:xfrm>
            <a:off x="9648331" y="3900160"/>
            <a:ext cx="2052473" cy="3196130"/>
          </a:xfrm>
          <a:prstGeom prst="rect">
            <a:avLst/>
          </a:prstGeom>
        </p:spPr>
      </p:pic>
    </p:spTree>
    <p:extLst>
      <p:ext uri="{BB962C8B-B14F-4D97-AF65-F5344CB8AC3E}">
        <p14:creationId xmlns:p14="http://schemas.microsoft.com/office/powerpoint/2010/main" val="37912057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9A36457-A5F4-4103-A443-02581C0918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C5FB7E8-B636-40FA-BE8D-48145C0F5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12192000" cy="2295238"/>
          </a:xfrm>
          <a:custGeom>
            <a:avLst/>
            <a:gdLst>
              <a:gd name="connsiteX0" fmla="*/ 12160143 w 12192000"/>
              <a:gd name="connsiteY0" fmla="*/ 831692 h 2079137"/>
              <a:gd name="connsiteX1" fmla="*/ 12159112 w 12192000"/>
              <a:gd name="connsiteY1" fmla="*/ 833361 h 2079137"/>
              <a:gd name="connsiteX2" fmla="*/ 12158912 w 12192000"/>
              <a:gd name="connsiteY2" fmla="*/ 832430 h 2079137"/>
              <a:gd name="connsiteX3" fmla="*/ 0 w 12192000"/>
              <a:gd name="connsiteY3" fmla="*/ 0 h 2079137"/>
              <a:gd name="connsiteX4" fmla="*/ 12192000 w 12192000"/>
              <a:gd name="connsiteY4" fmla="*/ 0 h 2079137"/>
              <a:gd name="connsiteX5" fmla="*/ 12192000 w 12192000"/>
              <a:gd name="connsiteY5" fmla="*/ 558063 h 2079137"/>
              <a:gd name="connsiteX6" fmla="*/ 12189259 w 12192000"/>
              <a:gd name="connsiteY6" fmla="*/ 810508 h 2079137"/>
              <a:gd name="connsiteX7" fmla="*/ 12170847 w 12192000"/>
              <a:gd name="connsiteY7" fmla="*/ 825280 h 2079137"/>
              <a:gd name="connsiteX8" fmla="*/ 12160143 w 12192000"/>
              <a:gd name="connsiteY8" fmla="*/ 831692 h 2079137"/>
              <a:gd name="connsiteX9" fmla="*/ 12163806 w 12192000"/>
              <a:gd name="connsiteY9" fmla="*/ 825759 h 2079137"/>
              <a:gd name="connsiteX10" fmla="*/ 12056557 w 12192000"/>
              <a:gd name="connsiteY10" fmla="*/ 810176 h 2079137"/>
              <a:gd name="connsiteX11" fmla="*/ 11900316 w 12192000"/>
              <a:gd name="connsiteY11" fmla="*/ 789618 h 2079137"/>
              <a:gd name="connsiteX12" fmla="*/ 11791206 w 12192000"/>
              <a:gd name="connsiteY12" fmla="*/ 824176 h 2079137"/>
              <a:gd name="connsiteX13" fmla="*/ 11659257 w 12192000"/>
              <a:gd name="connsiteY13" fmla="*/ 800841 h 2079137"/>
              <a:gd name="connsiteX14" fmla="*/ 11569789 w 12192000"/>
              <a:gd name="connsiteY14" fmla="*/ 797135 h 2079137"/>
              <a:gd name="connsiteX15" fmla="*/ 11367885 w 12192000"/>
              <a:gd name="connsiteY15" fmla="*/ 791985 h 2079137"/>
              <a:gd name="connsiteX16" fmla="*/ 11174663 w 12192000"/>
              <a:gd name="connsiteY16" fmla="*/ 788721 h 2079137"/>
              <a:gd name="connsiteX17" fmla="*/ 11068220 w 12192000"/>
              <a:gd name="connsiteY17" fmla="*/ 786994 h 2079137"/>
              <a:gd name="connsiteX18" fmla="*/ 10893266 w 12192000"/>
              <a:gd name="connsiteY18" fmla="*/ 794013 h 2079137"/>
              <a:gd name="connsiteX19" fmla="*/ 10844025 w 12192000"/>
              <a:gd name="connsiteY19" fmla="*/ 789857 h 2079137"/>
              <a:gd name="connsiteX20" fmla="*/ 10814353 w 12192000"/>
              <a:gd name="connsiteY20" fmla="*/ 789010 h 2079137"/>
              <a:gd name="connsiteX21" fmla="*/ 10748393 w 12192000"/>
              <a:gd name="connsiteY21" fmla="*/ 806738 h 2079137"/>
              <a:gd name="connsiteX22" fmla="*/ 10468256 w 12192000"/>
              <a:gd name="connsiteY22" fmla="*/ 778733 h 2079137"/>
              <a:gd name="connsiteX23" fmla="*/ 10256131 w 12192000"/>
              <a:gd name="connsiteY23" fmla="*/ 788332 h 2079137"/>
              <a:gd name="connsiteX24" fmla="*/ 10177442 w 12192000"/>
              <a:gd name="connsiteY24" fmla="*/ 777371 h 2079137"/>
              <a:gd name="connsiteX25" fmla="*/ 10006086 w 12192000"/>
              <a:gd name="connsiteY25" fmla="*/ 792651 h 2079137"/>
              <a:gd name="connsiteX26" fmla="*/ 9952382 w 12192000"/>
              <a:gd name="connsiteY26" fmla="*/ 815411 h 2079137"/>
              <a:gd name="connsiteX27" fmla="*/ 9926457 w 12192000"/>
              <a:gd name="connsiteY27" fmla="*/ 827295 h 2079137"/>
              <a:gd name="connsiteX28" fmla="*/ 9843405 w 12192000"/>
              <a:gd name="connsiteY28" fmla="*/ 867046 h 2079137"/>
              <a:gd name="connsiteX29" fmla="*/ 9830866 w 12192000"/>
              <a:gd name="connsiteY29" fmla="*/ 875047 h 2079137"/>
              <a:gd name="connsiteX30" fmla="*/ 9801807 w 12192000"/>
              <a:gd name="connsiteY30" fmla="*/ 872272 h 2079137"/>
              <a:gd name="connsiteX31" fmla="*/ 9785653 w 12192000"/>
              <a:gd name="connsiteY31" fmla="*/ 861743 h 2079137"/>
              <a:gd name="connsiteX32" fmla="*/ 9781177 w 12192000"/>
              <a:gd name="connsiteY32" fmla="*/ 864820 h 2079137"/>
              <a:gd name="connsiteX33" fmla="*/ 9768640 w 12192000"/>
              <a:gd name="connsiteY33" fmla="*/ 869379 h 2079137"/>
              <a:gd name="connsiteX34" fmla="*/ 9712211 w 12192000"/>
              <a:gd name="connsiteY34" fmla="*/ 900283 h 2079137"/>
              <a:gd name="connsiteX35" fmla="*/ 9689465 w 12192000"/>
              <a:gd name="connsiteY35" fmla="*/ 899268 h 2079137"/>
              <a:gd name="connsiteX36" fmla="*/ 9600339 w 12192000"/>
              <a:gd name="connsiteY36" fmla="*/ 922112 h 2079137"/>
              <a:gd name="connsiteX37" fmla="*/ 9582850 w 12192000"/>
              <a:gd name="connsiteY37" fmla="*/ 925510 h 2079137"/>
              <a:gd name="connsiteX38" fmla="*/ 9549638 w 12192000"/>
              <a:gd name="connsiteY38" fmla="*/ 940845 h 2079137"/>
              <a:gd name="connsiteX39" fmla="*/ 9539471 w 12192000"/>
              <a:gd name="connsiteY39" fmla="*/ 941799 h 2079137"/>
              <a:gd name="connsiteX40" fmla="*/ 9505592 w 12192000"/>
              <a:gd name="connsiteY40" fmla="*/ 955533 h 2079137"/>
              <a:gd name="connsiteX41" fmla="*/ 9432569 w 12192000"/>
              <a:gd name="connsiteY41" fmla="*/ 985377 h 2079137"/>
              <a:gd name="connsiteX42" fmla="*/ 9414216 w 12192000"/>
              <a:gd name="connsiteY42" fmla="*/ 992655 h 2079137"/>
              <a:gd name="connsiteX43" fmla="*/ 9397106 w 12192000"/>
              <a:gd name="connsiteY43" fmla="*/ 992980 h 2079137"/>
              <a:gd name="connsiteX44" fmla="*/ 9305108 w 12192000"/>
              <a:gd name="connsiteY44" fmla="*/ 1007767 h 2079137"/>
              <a:gd name="connsiteX45" fmla="*/ 9282434 w 12192000"/>
              <a:gd name="connsiteY45" fmla="*/ 1007523 h 2079137"/>
              <a:gd name="connsiteX46" fmla="*/ 9271941 w 12192000"/>
              <a:gd name="connsiteY46" fmla="*/ 1002839 h 2079137"/>
              <a:gd name="connsiteX47" fmla="*/ 9238227 w 12192000"/>
              <a:gd name="connsiteY47" fmla="*/ 1017668 h 2079137"/>
              <a:gd name="connsiteX48" fmla="*/ 9184265 w 12192000"/>
              <a:gd name="connsiteY48" fmla="*/ 1031275 h 2079137"/>
              <a:gd name="connsiteX49" fmla="*/ 9159000 w 12192000"/>
              <a:gd name="connsiteY49" fmla="*/ 1039569 h 2079137"/>
              <a:gd name="connsiteX50" fmla="*/ 9137031 w 12192000"/>
              <a:gd name="connsiteY50" fmla="*/ 1038699 h 2079137"/>
              <a:gd name="connsiteX51" fmla="*/ 9015702 w 12192000"/>
              <a:gd name="connsiteY51" fmla="*/ 1051400 h 2079137"/>
              <a:gd name="connsiteX52" fmla="*/ 8971403 w 12192000"/>
              <a:gd name="connsiteY52" fmla="*/ 1040542 h 2079137"/>
              <a:gd name="connsiteX53" fmla="*/ 8961826 w 12192000"/>
              <a:gd name="connsiteY53" fmla="*/ 1045364 h 2079137"/>
              <a:gd name="connsiteX54" fmla="*/ 8888623 w 12192000"/>
              <a:gd name="connsiteY54" fmla="*/ 1053908 h 2079137"/>
              <a:gd name="connsiteX55" fmla="*/ 8841066 w 12192000"/>
              <a:gd name="connsiteY55" fmla="*/ 1060421 h 2079137"/>
              <a:gd name="connsiteX56" fmla="*/ 8752342 w 12192000"/>
              <a:gd name="connsiteY56" fmla="*/ 1080646 h 2079137"/>
              <a:gd name="connsiteX57" fmla="*/ 8699139 w 12192000"/>
              <a:gd name="connsiteY57" fmla="*/ 1087885 h 2079137"/>
              <a:gd name="connsiteX58" fmla="*/ 8667273 w 12192000"/>
              <a:gd name="connsiteY58" fmla="*/ 1092062 h 2079137"/>
              <a:gd name="connsiteX59" fmla="*/ 8586064 w 12192000"/>
              <a:gd name="connsiteY59" fmla="*/ 1114603 h 2079137"/>
              <a:gd name="connsiteX60" fmla="*/ 8460312 w 12192000"/>
              <a:gd name="connsiteY60" fmla="*/ 1179878 h 2079137"/>
              <a:gd name="connsiteX61" fmla="*/ 8419023 w 12192000"/>
              <a:gd name="connsiteY61" fmla="*/ 1191748 h 2079137"/>
              <a:gd name="connsiteX62" fmla="*/ 8410939 w 12192000"/>
              <a:gd name="connsiteY62" fmla="*/ 1189696 h 2079137"/>
              <a:gd name="connsiteX63" fmla="*/ 8362040 w 12192000"/>
              <a:gd name="connsiteY63" fmla="*/ 1220820 h 2079137"/>
              <a:gd name="connsiteX64" fmla="*/ 8273677 w 12192000"/>
              <a:gd name="connsiteY64" fmla="*/ 1236495 h 2079137"/>
              <a:gd name="connsiteX65" fmla="*/ 8204283 w 12192000"/>
              <a:gd name="connsiteY65" fmla="*/ 1243537 h 2079137"/>
              <a:gd name="connsiteX66" fmla="*/ 8166550 w 12192000"/>
              <a:gd name="connsiteY66" fmla="*/ 1249551 h 2079137"/>
              <a:gd name="connsiteX67" fmla="*/ 8137785 w 12192000"/>
              <a:gd name="connsiteY67" fmla="*/ 1251636 h 2079137"/>
              <a:gd name="connsiteX68" fmla="*/ 8071596 w 12192000"/>
              <a:gd name="connsiteY68" fmla="*/ 1269274 h 2079137"/>
              <a:gd name="connsiteX69" fmla="*/ 7964816 w 12192000"/>
              <a:gd name="connsiteY69" fmla="*/ 1303668 h 2079137"/>
              <a:gd name="connsiteX70" fmla="*/ 7941495 w 12192000"/>
              <a:gd name="connsiteY70" fmla="*/ 1309821 h 2079137"/>
              <a:gd name="connsiteX71" fmla="*/ 7919123 w 12192000"/>
              <a:gd name="connsiteY71" fmla="*/ 1310466 h 2079137"/>
              <a:gd name="connsiteX72" fmla="*/ 7911902 w 12192000"/>
              <a:gd name="connsiteY72" fmla="*/ 1306569 h 2079137"/>
              <a:gd name="connsiteX73" fmla="*/ 7898703 w 12192000"/>
              <a:gd name="connsiteY73" fmla="*/ 1309208 h 2079137"/>
              <a:gd name="connsiteX74" fmla="*/ 7894703 w 12192000"/>
              <a:gd name="connsiteY74" fmla="*/ 1308939 h 2079137"/>
              <a:gd name="connsiteX75" fmla="*/ 7872267 w 12192000"/>
              <a:gd name="connsiteY75" fmla="*/ 1308370 h 2079137"/>
              <a:gd name="connsiteX76" fmla="*/ 7836454 w 12192000"/>
              <a:gd name="connsiteY76" fmla="*/ 1331265 h 2079137"/>
              <a:gd name="connsiteX77" fmla="*/ 7782451 w 12192000"/>
              <a:gd name="connsiteY77" fmla="*/ 1339601 h 2079137"/>
              <a:gd name="connsiteX78" fmla="*/ 7542969 w 12192000"/>
              <a:gd name="connsiteY78" fmla="*/ 1372495 h 2079137"/>
              <a:gd name="connsiteX79" fmla="*/ 7476832 w 12192000"/>
              <a:gd name="connsiteY79" fmla="*/ 1431655 h 2079137"/>
              <a:gd name="connsiteX80" fmla="*/ 7370237 w 12192000"/>
              <a:gd name="connsiteY80" fmla="*/ 1474339 h 2079137"/>
              <a:gd name="connsiteX81" fmla="*/ 7222223 w 12192000"/>
              <a:gd name="connsiteY81" fmla="*/ 1510199 h 2079137"/>
              <a:gd name="connsiteX82" fmla="*/ 7215703 w 12192000"/>
              <a:gd name="connsiteY82" fmla="*/ 1520424 h 2079137"/>
              <a:gd name="connsiteX83" fmla="*/ 7204548 w 12192000"/>
              <a:gd name="connsiteY83" fmla="*/ 1528145 h 2079137"/>
              <a:gd name="connsiteX84" fmla="*/ 7202038 w 12192000"/>
              <a:gd name="connsiteY84" fmla="*/ 1527954 h 2079137"/>
              <a:gd name="connsiteX85" fmla="*/ 7173860 w 12192000"/>
              <a:gd name="connsiteY85" fmla="*/ 1541605 h 2079137"/>
              <a:gd name="connsiteX86" fmla="*/ 7155079 w 12192000"/>
              <a:gd name="connsiteY86" fmla="*/ 1552495 h 2079137"/>
              <a:gd name="connsiteX87" fmla="*/ 7149757 w 12192000"/>
              <a:gd name="connsiteY87" fmla="*/ 1552732 h 2079137"/>
              <a:gd name="connsiteX88" fmla="*/ 7104804 w 12192000"/>
              <a:gd name="connsiteY88" fmla="*/ 1565792 h 2079137"/>
              <a:gd name="connsiteX89" fmla="*/ 7082824 w 12192000"/>
              <a:gd name="connsiteY89" fmla="*/ 1567947 h 2079137"/>
              <a:gd name="connsiteX90" fmla="*/ 7021520 w 12192000"/>
              <a:gd name="connsiteY90" fmla="*/ 1562334 h 2079137"/>
              <a:gd name="connsiteX91" fmla="*/ 6988956 w 12192000"/>
              <a:gd name="connsiteY91" fmla="*/ 1576442 h 2079137"/>
              <a:gd name="connsiteX92" fmla="*/ 6981922 w 12192000"/>
              <a:gd name="connsiteY92" fmla="*/ 1578821 h 2079137"/>
              <a:gd name="connsiteX93" fmla="*/ 6981583 w 12192000"/>
              <a:gd name="connsiteY93" fmla="*/ 1578678 h 2079137"/>
              <a:gd name="connsiteX94" fmla="*/ 6973762 w 12192000"/>
              <a:gd name="connsiteY94" fmla="*/ 1580811 h 2079137"/>
              <a:gd name="connsiteX95" fmla="*/ 6969093 w 12192000"/>
              <a:gd name="connsiteY95" fmla="*/ 1583157 h 2079137"/>
              <a:gd name="connsiteX96" fmla="*/ 6890037 w 12192000"/>
              <a:gd name="connsiteY96" fmla="*/ 1575825 h 2079137"/>
              <a:gd name="connsiteX97" fmla="*/ 6785054 w 12192000"/>
              <a:gd name="connsiteY97" fmla="*/ 1582200 h 2079137"/>
              <a:gd name="connsiteX98" fmla="*/ 6681692 w 12192000"/>
              <a:gd name="connsiteY98" fmla="*/ 1591296 h 2079137"/>
              <a:gd name="connsiteX99" fmla="*/ 6644556 w 12192000"/>
              <a:gd name="connsiteY99" fmla="*/ 1595940 h 2079137"/>
              <a:gd name="connsiteX100" fmla="*/ 6577106 w 12192000"/>
              <a:gd name="connsiteY100" fmla="*/ 1598261 h 2079137"/>
              <a:gd name="connsiteX101" fmla="*/ 6544183 w 12192000"/>
              <a:gd name="connsiteY101" fmla="*/ 1596149 h 2079137"/>
              <a:gd name="connsiteX102" fmla="*/ 6540921 w 12192000"/>
              <a:gd name="connsiteY102" fmla="*/ 1593857 h 2079137"/>
              <a:gd name="connsiteX103" fmla="*/ 6535046 w 12192000"/>
              <a:gd name="connsiteY103" fmla="*/ 1593283 h 2079137"/>
              <a:gd name="connsiteX104" fmla="*/ 6519853 w 12192000"/>
              <a:gd name="connsiteY104" fmla="*/ 1595771 h 2079137"/>
              <a:gd name="connsiteX105" fmla="*/ 6514280 w 12192000"/>
              <a:gd name="connsiteY105" fmla="*/ 1597376 h 2079137"/>
              <a:gd name="connsiteX106" fmla="*/ 6505824 w 12192000"/>
              <a:gd name="connsiteY106" fmla="*/ 1598298 h 2079137"/>
              <a:gd name="connsiteX107" fmla="*/ 6505573 w 12192000"/>
              <a:gd name="connsiteY107" fmla="*/ 1598109 h 2079137"/>
              <a:gd name="connsiteX108" fmla="*/ 6497741 w 12192000"/>
              <a:gd name="connsiteY108" fmla="*/ 1599392 h 2079137"/>
              <a:gd name="connsiteX109" fmla="*/ 6459992 w 12192000"/>
              <a:gd name="connsiteY109" fmla="*/ 1608358 h 2079137"/>
              <a:gd name="connsiteX110" fmla="*/ 6404572 w 12192000"/>
              <a:gd name="connsiteY110" fmla="*/ 1593771 h 2079137"/>
              <a:gd name="connsiteX111" fmla="*/ 6382671 w 12192000"/>
              <a:gd name="connsiteY111" fmla="*/ 1592612 h 2079137"/>
              <a:gd name="connsiteX112" fmla="*/ 6369843 w 12192000"/>
              <a:gd name="connsiteY112" fmla="*/ 1590015 h 2079137"/>
              <a:gd name="connsiteX113" fmla="*/ 6269740 w 12192000"/>
              <a:gd name="connsiteY113" fmla="*/ 1614633 h 2079137"/>
              <a:gd name="connsiteX114" fmla="*/ 6255405 w 12192000"/>
              <a:gd name="connsiteY114" fmla="*/ 1620529 h 2079137"/>
              <a:gd name="connsiteX115" fmla="*/ 6244248 w 12192000"/>
              <a:gd name="connsiteY115" fmla="*/ 1629561 h 2079137"/>
              <a:gd name="connsiteX116" fmla="*/ 6086396 w 12192000"/>
              <a:gd name="connsiteY116" fmla="*/ 1642666 h 2079137"/>
              <a:gd name="connsiteX117" fmla="*/ 5867429 w 12192000"/>
              <a:gd name="connsiteY117" fmla="*/ 1695554 h 2079137"/>
              <a:gd name="connsiteX118" fmla="*/ 5772864 w 12192000"/>
              <a:gd name="connsiteY118" fmla="*/ 1689002 h 2079137"/>
              <a:gd name="connsiteX119" fmla="*/ 5629833 w 12192000"/>
              <a:gd name="connsiteY119" fmla="*/ 1713273 h 2079137"/>
              <a:gd name="connsiteX120" fmla="*/ 5504771 w 12192000"/>
              <a:gd name="connsiteY120" fmla="*/ 1725744 h 2079137"/>
              <a:gd name="connsiteX121" fmla="*/ 5490967 w 12192000"/>
              <a:gd name="connsiteY121" fmla="*/ 1726367 h 2079137"/>
              <a:gd name="connsiteX122" fmla="*/ 5486015 w 12192000"/>
              <a:gd name="connsiteY122" fmla="*/ 1721481 h 2079137"/>
              <a:gd name="connsiteX123" fmla="*/ 5439364 w 12192000"/>
              <a:gd name="connsiteY123" fmla="*/ 1721349 h 2079137"/>
              <a:gd name="connsiteX124" fmla="*/ 5350025 w 12192000"/>
              <a:gd name="connsiteY124" fmla="*/ 1729885 h 2079137"/>
              <a:gd name="connsiteX125" fmla="*/ 5336104 w 12192000"/>
              <a:gd name="connsiteY125" fmla="*/ 1734377 h 2079137"/>
              <a:gd name="connsiteX126" fmla="*/ 5245234 w 12192000"/>
              <a:gd name="connsiteY126" fmla="*/ 1738520 h 2079137"/>
              <a:gd name="connsiteX127" fmla="*/ 5182955 w 12192000"/>
              <a:gd name="connsiteY127" fmla="*/ 1744622 h 2079137"/>
              <a:gd name="connsiteX128" fmla="*/ 5169506 w 12192000"/>
              <a:gd name="connsiteY128" fmla="*/ 1748993 h 2079137"/>
              <a:gd name="connsiteX129" fmla="*/ 5154299 w 12192000"/>
              <a:gd name="connsiteY129" fmla="*/ 1744080 h 2079137"/>
              <a:gd name="connsiteX130" fmla="*/ 5149917 w 12192000"/>
              <a:gd name="connsiteY130" fmla="*/ 1739727 h 2079137"/>
              <a:gd name="connsiteX131" fmla="*/ 5100319 w 12192000"/>
              <a:gd name="connsiteY131" fmla="*/ 1745797 h 2079137"/>
              <a:gd name="connsiteX132" fmla="*/ 5094361 w 12192000"/>
              <a:gd name="connsiteY132" fmla="*/ 1745767 h 2079137"/>
              <a:gd name="connsiteX133" fmla="*/ 5053410 w 12192000"/>
              <a:gd name="connsiteY133" fmla="*/ 1742790 h 2079137"/>
              <a:gd name="connsiteX134" fmla="*/ 4992711 w 12192000"/>
              <a:gd name="connsiteY134" fmla="*/ 1734075 h 2079137"/>
              <a:gd name="connsiteX135" fmla="*/ 4930098 w 12192000"/>
              <a:gd name="connsiteY135" fmla="*/ 1717312 h 2079137"/>
              <a:gd name="connsiteX136" fmla="*/ 4893834 w 12192000"/>
              <a:gd name="connsiteY136" fmla="*/ 1710028 h 2079137"/>
              <a:gd name="connsiteX137" fmla="*/ 4868730 w 12192000"/>
              <a:gd name="connsiteY137" fmla="*/ 1702384 h 2079137"/>
              <a:gd name="connsiteX138" fmla="*/ 4797925 w 12192000"/>
              <a:gd name="connsiteY138" fmla="*/ 1695535 h 2079137"/>
              <a:gd name="connsiteX139" fmla="*/ 4677670 w 12192000"/>
              <a:gd name="connsiteY139" fmla="*/ 1689453 h 2079137"/>
              <a:gd name="connsiteX140" fmla="*/ 4634248 w 12192000"/>
              <a:gd name="connsiteY140" fmla="*/ 1680227 h 2079137"/>
              <a:gd name="connsiteX141" fmla="*/ 4632434 w 12192000"/>
              <a:gd name="connsiteY141" fmla="*/ 1674607 h 2079137"/>
              <a:gd name="connsiteX142" fmla="*/ 4619204 w 12192000"/>
              <a:gd name="connsiteY142" fmla="*/ 1672507 h 2079137"/>
              <a:gd name="connsiteX143" fmla="*/ 4616283 w 12192000"/>
              <a:gd name="connsiteY143" fmla="*/ 1670977 h 2079137"/>
              <a:gd name="connsiteX144" fmla="*/ 4598926 w 12192000"/>
              <a:gd name="connsiteY144" fmla="*/ 1663178 h 2079137"/>
              <a:gd name="connsiteX145" fmla="*/ 4547069 w 12192000"/>
              <a:gd name="connsiteY145" fmla="*/ 1670642 h 2079137"/>
              <a:gd name="connsiteX146" fmla="*/ 4523516 w 12192000"/>
              <a:gd name="connsiteY146" fmla="*/ 1669785 h 2079137"/>
              <a:gd name="connsiteX147" fmla="*/ 4500586 w 12192000"/>
              <a:gd name="connsiteY147" fmla="*/ 1675912 h 2079137"/>
              <a:gd name="connsiteX148" fmla="*/ 4488196 w 12192000"/>
              <a:gd name="connsiteY148" fmla="*/ 1683463 h 2079137"/>
              <a:gd name="connsiteX149" fmla="*/ 4445463 w 12192000"/>
              <a:gd name="connsiteY149" fmla="*/ 1695634 h 2079137"/>
              <a:gd name="connsiteX150" fmla="*/ 4446550 w 12192000"/>
              <a:gd name="connsiteY150" fmla="*/ 1680538 h 2079137"/>
              <a:gd name="connsiteX151" fmla="*/ 4365375 w 12192000"/>
              <a:gd name="connsiteY151" fmla="*/ 1697935 h 2079137"/>
              <a:gd name="connsiteX152" fmla="*/ 4305123 w 12192000"/>
              <a:gd name="connsiteY152" fmla="*/ 1714185 h 2079137"/>
              <a:gd name="connsiteX153" fmla="*/ 4292665 w 12192000"/>
              <a:gd name="connsiteY153" fmla="*/ 1720703 h 2079137"/>
              <a:gd name="connsiteX154" fmla="*/ 4276789 w 12192000"/>
              <a:gd name="connsiteY154" fmla="*/ 1718367 h 2079137"/>
              <a:gd name="connsiteX155" fmla="*/ 4271683 w 12192000"/>
              <a:gd name="connsiteY155" fmla="*/ 1714801 h 2079137"/>
              <a:gd name="connsiteX156" fmla="*/ 4223918 w 12192000"/>
              <a:gd name="connsiteY156" fmla="*/ 1728936 h 2079137"/>
              <a:gd name="connsiteX157" fmla="*/ 4218039 w 12192000"/>
              <a:gd name="connsiteY157" fmla="*/ 1729885 h 2079137"/>
              <a:gd name="connsiteX158" fmla="*/ 4177153 w 12192000"/>
              <a:gd name="connsiteY158" fmla="*/ 1733691 h 2079137"/>
              <a:gd name="connsiteX159" fmla="*/ 4051032 w 12192000"/>
              <a:gd name="connsiteY159" fmla="*/ 1728886 h 2079137"/>
              <a:gd name="connsiteX160" fmla="*/ 4013978 w 12192000"/>
              <a:gd name="connsiteY160" fmla="*/ 1727679 h 2079137"/>
              <a:gd name="connsiteX161" fmla="*/ 3987857 w 12192000"/>
              <a:gd name="connsiteY161" fmla="*/ 1724282 h 2079137"/>
              <a:gd name="connsiteX162" fmla="*/ 3916852 w 12192000"/>
              <a:gd name="connsiteY162" fmla="*/ 1729184 h 2079137"/>
              <a:gd name="connsiteX163" fmla="*/ 3797263 w 12192000"/>
              <a:gd name="connsiteY163" fmla="*/ 1742976 h 2079137"/>
              <a:gd name="connsiteX164" fmla="*/ 3752806 w 12192000"/>
              <a:gd name="connsiteY164" fmla="*/ 1741033 h 2079137"/>
              <a:gd name="connsiteX165" fmla="*/ 3749997 w 12192000"/>
              <a:gd name="connsiteY165" fmla="*/ 1735799 h 2079137"/>
              <a:gd name="connsiteX166" fmla="*/ 3736582 w 12192000"/>
              <a:gd name="connsiteY166" fmla="*/ 1735907 h 2079137"/>
              <a:gd name="connsiteX167" fmla="*/ 3733428 w 12192000"/>
              <a:gd name="connsiteY167" fmla="*/ 1734881 h 2079137"/>
              <a:gd name="connsiteX168" fmla="*/ 3714911 w 12192000"/>
              <a:gd name="connsiteY168" fmla="*/ 1730056 h 2079137"/>
              <a:gd name="connsiteX169" fmla="*/ 3665172 w 12192000"/>
              <a:gd name="connsiteY169" fmla="*/ 1745936 h 2079137"/>
              <a:gd name="connsiteX170" fmla="*/ 3552006 w 12192000"/>
              <a:gd name="connsiteY170" fmla="*/ 1755220 h 2079137"/>
              <a:gd name="connsiteX171" fmla="*/ 3390301 w 12192000"/>
              <a:gd name="connsiteY171" fmla="*/ 1762546 h 2079137"/>
              <a:gd name="connsiteX172" fmla="*/ 3264312 w 12192000"/>
              <a:gd name="connsiteY172" fmla="*/ 1774620 h 2079137"/>
              <a:gd name="connsiteX173" fmla="*/ 3106901 w 12192000"/>
              <a:gd name="connsiteY173" fmla="*/ 1804264 h 2079137"/>
              <a:gd name="connsiteX174" fmla="*/ 2993303 w 12192000"/>
              <a:gd name="connsiteY174" fmla="*/ 1806542 h 2079137"/>
              <a:gd name="connsiteX175" fmla="*/ 2979115 w 12192000"/>
              <a:gd name="connsiteY175" fmla="*/ 1815432 h 2079137"/>
              <a:gd name="connsiteX176" fmla="*/ 2963118 w 12192000"/>
              <a:gd name="connsiteY176" fmla="*/ 1820962 h 2079137"/>
              <a:gd name="connsiteX177" fmla="*/ 2961156 w 12192000"/>
              <a:gd name="connsiteY177" fmla="*/ 1820297 h 2079137"/>
              <a:gd name="connsiteX178" fmla="*/ 2925719 w 12192000"/>
              <a:gd name="connsiteY178" fmla="*/ 1828468 h 2079137"/>
              <a:gd name="connsiteX179" fmla="*/ 2857951 w 12192000"/>
              <a:gd name="connsiteY179" fmla="*/ 1842496 h 2079137"/>
              <a:gd name="connsiteX180" fmla="*/ 2857427 w 12192000"/>
              <a:gd name="connsiteY180" fmla="*/ 1841591 h 2079137"/>
              <a:gd name="connsiteX181" fmla="*/ 2846731 w 12192000"/>
              <a:gd name="connsiteY181" fmla="*/ 1839316 h 2079137"/>
              <a:gd name="connsiteX182" fmla="*/ 2826290 w 12192000"/>
              <a:gd name="connsiteY182" fmla="*/ 1837274 h 2079137"/>
              <a:gd name="connsiteX183" fmla="*/ 2779146 w 12192000"/>
              <a:gd name="connsiteY183" fmla="*/ 1820071 h 2079137"/>
              <a:gd name="connsiteX184" fmla="*/ 2739608 w 12192000"/>
              <a:gd name="connsiteY184" fmla="*/ 1827861 h 2079137"/>
              <a:gd name="connsiteX185" fmla="*/ 2731631 w 12192000"/>
              <a:gd name="connsiteY185" fmla="*/ 1828881 h 2079137"/>
              <a:gd name="connsiteX186" fmla="*/ 2731464 w 12192000"/>
              <a:gd name="connsiteY186" fmla="*/ 1828677 h 2079137"/>
              <a:gd name="connsiteX187" fmla="*/ 2723037 w 12192000"/>
              <a:gd name="connsiteY187" fmla="*/ 1829303 h 2079137"/>
              <a:gd name="connsiteX188" fmla="*/ 2701616 w 12192000"/>
              <a:gd name="connsiteY188" fmla="*/ 1832725 h 2079137"/>
              <a:gd name="connsiteX189" fmla="*/ 2696239 w 12192000"/>
              <a:gd name="connsiteY189" fmla="*/ 1831904 h 2079137"/>
              <a:gd name="connsiteX190" fmla="*/ 2663445 w 12192000"/>
              <a:gd name="connsiteY190" fmla="*/ 1825958 h 2079137"/>
              <a:gd name="connsiteX191" fmla="*/ 2560925 w 12192000"/>
              <a:gd name="connsiteY191" fmla="*/ 1829094 h 2079137"/>
              <a:gd name="connsiteX192" fmla="*/ 2458739 w 12192000"/>
              <a:gd name="connsiteY192" fmla="*/ 1834479 h 2079137"/>
              <a:gd name="connsiteX193" fmla="*/ 2356074 w 12192000"/>
              <a:gd name="connsiteY193" fmla="*/ 1836991 h 2079137"/>
              <a:gd name="connsiteX194" fmla="*/ 2304241 w 12192000"/>
              <a:gd name="connsiteY194" fmla="*/ 1822021 h 2079137"/>
              <a:gd name="connsiteX195" fmla="*/ 2298362 w 12192000"/>
              <a:gd name="connsiteY195" fmla="*/ 1822125 h 2079137"/>
              <a:gd name="connsiteX196" fmla="*/ 2283527 w 12192000"/>
              <a:gd name="connsiteY196" fmla="*/ 1826361 h 2079137"/>
              <a:gd name="connsiteX197" fmla="*/ 2278150 w 12192000"/>
              <a:gd name="connsiteY197" fmla="*/ 1828604 h 2079137"/>
              <a:gd name="connsiteX198" fmla="*/ 2269853 w 12192000"/>
              <a:gd name="connsiteY198" fmla="*/ 1830502 h 2079137"/>
              <a:gd name="connsiteX199" fmla="*/ 2269585 w 12192000"/>
              <a:gd name="connsiteY199" fmla="*/ 1830341 h 2079137"/>
              <a:gd name="connsiteX200" fmla="*/ 2225332 w 12192000"/>
              <a:gd name="connsiteY200" fmla="*/ 1845825 h 2079137"/>
              <a:gd name="connsiteX201" fmla="*/ 2169048 w 12192000"/>
              <a:gd name="connsiteY201" fmla="*/ 1837658 h 2079137"/>
              <a:gd name="connsiteX202" fmla="*/ 2147231 w 12192000"/>
              <a:gd name="connsiteY202" fmla="*/ 1839027 h 2079137"/>
              <a:gd name="connsiteX203" fmla="*/ 2135241 w 12192000"/>
              <a:gd name="connsiteY203" fmla="*/ 1838652 h 2079137"/>
              <a:gd name="connsiteX204" fmla="*/ 2099215 w 12192000"/>
              <a:gd name="connsiteY204" fmla="*/ 1850768 h 2079137"/>
              <a:gd name="connsiteX205" fmla="*/ 2094046 w 12192000"/>
              <a:gd name="connsiteY205" fmla="*/ 1850806 h 2079137"/>
              <a:gd name="connsiteX206" fmla="*/ 2071850 w 12192000"/>
              <a:gd name="connsiteY206" fmla="*/ 1861319 h 2079137"/>
              <a:gd name="connsiteX207" fmla="*/ 2039607 w 12192000"/>
              <a:gd name="connsiteY207" fmla="*/ 1874318 h 2079137"/>
              <a:gd name="connsiteX208" fmla="*/ 2037289 w 12192000"/>
              <a:gd name="connsiteY208" fmla="*/ 1874025 h 2079137"/>
              <a:gd name="connsiteX209" fmla="*/ 2023615 w 12192000"/>
              <a:gd name="connsiteY209" fmla="*/ 1881562 h 2079137"/>
              <a:gd name="connsiteX210" fmla="*/ 1957176 w 12192000"/>
              <a:gd name="connsiteY210" fmla="*/ 1898709 h 2079137"/>
              <a:gd name="connsiteX211" fmla="*/ 1858081 w 12192000"/>
              <a:gd name="connsiteY211" fmla="*/ 1923144 h 2079137"/>
              <a:gd name="connsiteX212" fmla="*/ 1738865 w 12192000"/>
              <a:gd name="connsiteY212" fmla="*/ 1944965 h 2079137"/>
              <a:gd name="connsiteX213" fmla="*/ 1616692 w 12192000"/>
              <a:gd name="connsiteY213" fmla="*/ 1989107 h 2079137"/>
              <a:gd name="connsiteX214" fmla="*/ 1411898 w 12192000"/>
              <a:gd name="connsiteY214" fmla="*/ 2046254 h 2079137"/>
              <a:gd name="connsiteX215" fmla="*/ 1375780 w 12192000"/>
              <a:gd name="connsiteY215" fmla="*/ 2047961 h 2079137"/>
              <a:gd name="connsiteX216" fmla="*/ 1375707 w 12192000"/>
              <a:gd name="connsiteY216" fmla="*/ 2047981 h 2079137"/>
              <a:gd name="connsiteX217" fmla="*/ 1285585 w 12192000"/>
              <a:gd name="connsiteY217" fmla="*/ 2047113 h 2079137"/>
              <a:gd name="connsiteX218" fmla="*/ 1263658 w 12192000"/>
              <a:gd name="connsiteY218" fmla="*/ 2041397 h 2079137"/>
              <a:gd name="connsiteX219" fmla="*/ 1170403 w 12192000"/>
              <a:gd name="connsiteY219" fmla="*/ 2033399 h 2079137"/>
              <a:gd name="connsiteX220" fmla="*/ 1153718 w 12192000"/>
              <a:gd name="connsiteY220" fmla="*/ 2029576 h 2079137"/>
              <a:gd name="connsiteX221" fmla="*/ 1133937 w 12192000"/>
              <a:gd name="connsiteY221" fmla="*/ 2032149 h 2079137"/>
              <a:gd name="connsiteX222" fmla="*/ 1054999 w 12192000"/>
              <a:gd name="connsiteY222" fmla="*/ 2043242 h 2079137"/>
              <a:gd name="connsiteX223" fmla="*/ 1018405 w 12192000"/>
              <a:gd name="connsiteY223" fmla="*/ 2048281 h 2079137"/>
              <a:gd name="connsiteX224" fmla="*/ 1016563 w 12192000"/>
              <a:gd name="connsiteY224" fmla="*/ 2051718 h 2079137"/>
              <a:gd name="connsiteX225" fmla="*/ 1008284 w 12192000"/>
              <a:gd name="connsiteY225" fmla="*/ 2046742 h 2079137"/>
              <a:gd name="connsiteX226" fmla="*/ 981974 w 12192000"/>
              <a:gd name="connsiteY226" fmla="*/ 2048363 h 2079137"/>
              <a:gd name="connsiteX227" fmla="*/ 971903 w 12192000"/>
              <a:gd name="connsiteY227" fmla="*/ 2053484 h 2079137"/>
              <a:gd name="connsiteX228" fmla="*/ 954015 w 12192000"/>
              <a:gd name="connsiteY228" fmla="*/ 2052529 h 2079137"/>
              <a:gd name="connsiteX229" fmla="*/ 839571 w 12192000"/>
              <a:gd name="connsiteY229" fmla="*/ 2046509 h 2079137"/>
              <a:gd name="connsiteX230" fmla="*/ 823321 w 12192000"/>
              <a:gd name="connsiteY230" fmla="*/ 2054296 h 2079137"/>
              <a:gd name="connsiteX231" fmla="*/ 800990 w 12192000"/>
              <a:gd name="connsiteY231" fmla="*/ 2051523 h 2079137"/>
              <a:gd name="connsiteX232" fmla="*/ 776439 w 12192000"/>
              <a:gd name="connsiteY232" fmla="*/ 2062634 h 2079137"/>
              <a:gd name="connsiteX233" fmla="*/ 763041 w 12192000"/>
              <a:gd name="connsiteY233" fmla="*/ 2063995 h 2079137"/>
              <a:gd name="connsiteX234" fmla="*/ 757863 w 12192000"/>
              <a:gd name="connsiteY234" fmla="*/ 2065877 h 2079137"/>
              <a:gd name="connsiteX235" fmla="*/ 745053 w 12192000"/>
              <a:gd name="connsiteY235" fmla="*/ 2051831 h 2079137"/>
              <a:gd name="connsiteX236" fmla="*/ 722609 w 12192000"/>
              <a:gd name="connsiteY236" fmla="*/ 2049504 h 2079137"/>
              <a:gd name="connsiteX237" fmla="*/ 717618 w 12192000"/>
              <a:gd name="connsiteY237" fmla="*/ 2042131 h 2079137"/>
              <a:gd name="connsiteX238" fmla="*/ 703285 w 12192000"/>
              <a:gd name="connsiteY238" fmla="*/ 2046808 h 2079137"/>
              <a:gd name="connsiteX239" fmla="*/ 680199 w 12192000"/>
              <a:gd name="connsiteY239" fmla="*/ 2051947 h 2079137"/>
              <a:gd name="connsiteX240" fmla="*/ 667351 w 12192000"/>
              <a:gd name="connsiteY240" fmla="*/ 2054469 h 2079137"/>
              <a:gd name="connsiteX241" fmla="*/ 660961 w 12192000"/>
              <a:gd name="connsiteY241" fmla="*/ 2049404 h 2079137"/>
              <a:gd name="connsiteX242" fmla="*/ 638282 w 12192000"/>
              <a:gd name="connsiteY242" fmla="*/ 2060093 h 2079137"/>
              <a:gd name="connsiteX243" fmla="*/ 583551 w 12192000"/>
              <a:gd name="connsiteY243" fmla="*/ 2070197 h 2079137"/>
              <a:gd name="connsiteX244" fmla="*/ 525274 w 12192000"/>
              <a:gd name="connsiteY244" fmla="*/ 2079137 h 2079137"/>
              <a:gd name="connsiteX245" fmla="*/ 405635 w 12192000"/>
              <a:gd name="connsiteY245" fmla="*/ 2059339 h 2079137"/>
              <a:gd name="connsiteX246" fmla="*/ 281555 w 12192000"/>
              <a:gd name="connsiteY246" fmla="*/ 2022847 h 2079137"/>
              <a:gd name="connsiteX247" fmla="*/ 98513 w 12192000"/>
              <a:gd name="connsiteY247" fmla="*/ 1969504 h 2079137"/>
              <a:gd name="connsiteX248" fmla="*/ 56191 w 12192000"/>
              <a:gd name="connsiteY248" fmla="*/ 1950709 h 2079137"/>
              <a:gd name="connsiteX249" fmla="*/ 0 w 12192000"/>
              <a:gd name="connsiteY249" fmla="*/ 1935789 h 2079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Lst>
            <a:rect l="l" t="t" r="r" b="b"/>
            <a:pathLst>
              <a:path w="12192000" h="2079137">
                <a:moveTo>
                  <a:pt x="12160143" y="831692"/>
                </a:moveTo>
                <a:lnTo>
                  <a:pt x="12159112" y="833361"/>
                </a:lnTo>
                <a:cubicBezTo>
                  <a:pt x="12157915" y="833832"/>
                  <a:pt x="12157402" y="833649"/>
                  <a:pt x="12158912" y="832430"/>
                </a:cubicBezTo>
                <a:close/>
                <a:moveTo>
                  <a:pt x="0" y="0"/>
                </a:moveTo>
                <a:lnTo>
                  <a:pt x="12192000" y="0"/>
                </a:lnTo>
                <a:lnTo>
                  <a:pt x="12192000" y="558063"/>
                </a:lnTo>
                <a:lnTo>
                  <a:pt x="12189259" y="810508"/>
                </a:lnTo>
                <a:lnTo>
                  <a:pt x="12170847" y="825280"/>
                </a:lnTo>
                <a:lnTo>
                  <a:pt x="12160143" y="831692"/>
                </a:lnTo>
                <a:lnTo>
                  <a:pt x="12163806" y="825759"/>
                </a:lnTo>
                <a:cubicBezTo>
                  <a:pt x="12125449" y="821525"/>
                  <a:pt x="12082203" y="824698"/>
                  <a:pt x="12056557" y="810176"/>
                </a:cubicBezTo>
                <a:cubicBezTo>
                  <a:pt x="12050902" y="790976"/>
                  <a:pt x="11923731" y="799312"/>
                  <a:pt x="11900316" y="789618"/>
                </a:cubicBezTo>
                <a:cubicBezTo>
                  <a:pt x="11841702" y="803374"/>
                  <a:pt x="11823963" y="832645"/>
                  <a:pt x="11791206" y="824176"/>
                </a:cubicBezTo>
                <a:cubicBezTo>
                  <a:pt x="11768977" y="817380"/>
                  <a:pt x="11683857" y="828947"/>
                  <a:pt x="11659257" y="800841"/>
                </a:cubicBezTo>
                <a:cubicBezTo>
                  <a:pt x="11617173" y="818107"/>
                  <a:pt x="11602556" y="790694"/>
                  <a:pt x="11569789" y="797135"/>
                </a:cubicBezTo>
                <a:cubicBezTo>
                  <a:pt x="11498310" y="795094"/>
                  <a:pt x="11458472" y="819882"/>
                  <a:pt x="11367885" y="791985"/>
                </a:cubicBezTo>
                <a:cubicBezTo>
                  <a:pt x="11325508" y="798158"/>
                  <a:pt x="11266580" y="755023"/>
                  <a:pt x="11174663" y="788721"/>
                </a:cubicBezTo>
                <a:cubicBezTo>
                  <a:pt x="11122703" y="792192"/>
                  <a:pt x="11150009" y="775410"/>
                  <a:pt x="11068220" y="786994"/>
                </a:cubicBezTo>
                <a:cubicBezTo>
                  <a:pt x="11046931" y="759861"/>
                  <a:pt x="10919185" y="793102"/>
                  <a:pt x="10893266" y="794013"/>
                </a:cubicBezTo>
                <a:cubicBezTo>
                  <a:pt x="10874184" y="776189"/>
                  <a:pt x="10862860" y="788743"/>
                  <a:pt x="10844025" y="789857"/>
                </a:cubicBezTo>
                <a:cubicBezTo>
                  <a:pt x="10836453" y="779294"/>
                  <a:pt x="10820690" y="778184"/>
                  <a:pt x="10814353" y="789010"/>
                </a:cubicBezTo>
                <a:cubicBezTo>
                  <a:pt x="10819669" y="816016"/>
                  <a:pt x="10754019" y="789067"/>
                  <a:pt x="10748393" y="806738"/>
                </a:cubicBezTo>
                <a:cubicBezTo>
                  <a:pt x="10687156" y="807873"/>
                  <a:pt x="10550299" y="781800"/>
                  <a:pt x="10468256" y="778733"/>
                </a:cubicBezTo>
                <a:cubicBezTo>
                  <a:pt x="10436666" y="770025"/>
                  <a:pt x="10371995" y="797252"/>
                  <a:pt x="10256131" y="788332"/>
                </a:cubicBezTo>
                <a:cubicBezTo>
                  <a:pt x="10240995" y="781626"/>
                  <a:pt x="10182664" y="765742"/>
                  <a:pt x="10177442" y="777371"/>
                </a:cubicBezTo>
                <a:cubicBezTo>
                  <a:pt x="10141447" y="775683"/>
                  <a:pt x="10030323" y="810071"/>
                  <a:pt x="10006086" y="792651"/>
                </a:cubicBezTo>
                <a:cubicBezTo>
                  <a:pt x="10009448" y="818833"/>
                  <a:pt x="9960389" y="791426"/>
                  <a:pt x="9952382" y="815411"/>
                </a:cubicBezTo>
                <a:lnTo>
                  <a:pt x="9926457" y="827295"/>
                </a:lnTo>
                <a:lnTo>
                  <a:pt x="9843405" y="867046"/>
                </a:lnTo>
                <a:lnTo>
                  <a:pt x="9830866" y="875047"/>
                </a:lnTo>
                <a:lnTo>
                  <a:pt x="9801807" y="872272"/>
                </a:lnTo>
                <a:lnTo>
                  <a:pt x="9785653" y="861743"/>
                </a:lnTo>
                <a:lnTo>
                  <a:pt x="9781177" y="864820"/>
                </a:lnTo>
                <a:cubicBezTo>
                  <a:pt x="9776153" y="871003"/>
                  <a:pt x="9773556" y="874842"/>
                  <a:pt x="9768640" y="869379"/>
                </a:cubicBezTo>
                <a:lnTo>
                  <a:pt x="9712211" y="900283"/>
                </a:lnTo>
                <a:cubicBezTo>
                  <a:pt x="9706243" y="902750"/>
                  <a:pt x="9698952" y="902954"/>
                  <a:pt x="9689465" y="899268"/>
                </a:cubicBezTo>
                <a:cubicBezTo>
                  <a:pt x="9670819" y="902906"/>
                  <a:pt x="9618108" y="917739"/>
                  <a:pt x="9600339" y="922112"/>
                </a:cubicBezTo>
                <a:lnTo>
                  <a:pt x="9582850" y="925510"/>
                </a:lnTo>
                <a:cubicBezTo>
                  <a:pt x="9574400" y="928631"/>
                  <a:pt x="9556868" y="938130"/>
                  <a:pt x="9549638" y="940845"/>
                </a:cubicBezTo>
                <a:cubicBezTo>
                  <a:pt x="9543792" y="942327"/>
                  <a:pt x="9546812" y="939351"/>
                  <a:pt x="9539471" y="941799"/>
                </a:cubicBezTo>
                <a:cubicBezTo>
                  <a:pt x="9538994" y="947702"/>
                  <a:pt x="9536009" y="953248"/>
                  <a:pt x="9505592" y="955533"/>
                </a:cubicBezTo>
                <a:cubicBezTo>
                  <a:pt x="9486013" y="968563"/>
                  <a:pt x="9460860" y="978842"/>
                  <a:pt x="9432569" y="985377"/>
                </a:cubicBezTo>
                <a:cubicBezTo>
                  <a:pt x="9426990" y="980335"/>
                  <a:pt x="9418918" y="990185"/>
                  <a:pt x="9414216" y="992655"/>
                </a:cubicBezTo>
                <a:cubicBezTo>
                  <a:pt x="9412644" y="989014"/>
                  <a:pt x="9400057" y="989255"/>
                  <a:pt x="9397106" y="992980"/>
                </a:cubicBezTo>
                <a:cubicBezTo>
                  <a:pt x="9314093" y="1020862"/>
                  <a:pt x="9349678" y="978420"/>
                  <a:pt x="9305108" y="1007767"/>
                </a:cubicBezTo>
                <a:cubicBezTo>
                  <a:pt x="9296670" y="1010324"/>
                  <a:pt x="9289251" y="1009612"/>
                  <a:pt x="9282434" y="1007523"/>
                </a:cubicBezTo>
                <a:lnTo>
                  <a:pt x="9271941" y="1002839"/>
                </a:lnTo>
                <a:lnTo>
                  <a:pt x="9238227" y="1017668"/>
                </a:lnTo>
                <a:cubicBezTo>
                  <a:pt x="9221294" y="1023415"/>
                  <a:pt x="9203166" y="1027997"/>
                  <a:pt x="9184265" y="1031275"/>
                </a:cubicBezTo>
                <a:cubicBezTo>
                  <a:pt x="9178371" y="1024135"/>
                  <a:pt x="9165618" y="1036637"/>
                  <a:pt x="9159000" y="1039569"/>
                </a:cubicBezTo>
                <a:cubicBezTo>
                  <a:pt x="9157881" y="1034602"/>
                  <a:pt x="9141725" y="1033964"/>
                  <a:pt x="9137031" y="1038699"/>
                </a:cubicBezTo>
                <a:cubicBezTo>
                  <a:pt x="9023973" y="1069523"/>
                  <a:pt x="9079946" y="1015706"/>
                  <a:pt x="9015702" y="1051400"/>
                </a:cubicBezTo>
                <a:lnTo>
                  <a:pt x="8971403" y="1040542"/>
                </a:lnTo>
                <a:lnTo>
                  <a:pt x="8961826" y="1045364"/>
                </a:lnTo>
                <a:cubicBezTo>
                  <a:pt x="8922837" y="1050010"/>
                  <a:pt x="8909116" y="1040754"/>
                  <a:pt x="8888623" y="1053908"/>
                </a:cubicBezTo>
                <a:cubicBezTo>
                  <a:pt x="8850424" y="1035587"/>
                  <a:pt x="8865892" y="1054194"/>
                  <a:pt x="8841066" y="1060421"/>
                </a:cubicBezTo>
                <a:cubicBezTo>
                  <a:pt x="8818353" y="1064878"/>
                  <a:pt x="8775995" y="1076068"/>
                  <a:pt x="8752342" y="1080646"/>
                </a:cubicBezTo>
                <a:cubicBezTo>
                  <a:pt x="8736966" y="1099406"/>
                  <a:pt x="8723186" y="1079948"/>
                  <a:pt x="8699139" y="1087885"/>
                </a:cubicBezTo>
                <a:cubicBezTo>
                  <a:pt x="8688630" y="1095506"/>
                  <a:pt x="8680324" y="1097539"/>
                  <a:pt x="8667273" y="1092062"/>
                </a:cubicBezTo>
                <a:cubicBezTo>
                  <a:pt x="8619205" y="1128818"/>
                  <a:pt x="8634590" y="1097116"/>
                  <a:pt x="8586064" y="1114603"/>
                </a:cubicBezTo>
                <a:cubicBezTo>
                  <a:pt x="8544721" y="1131913"/>
                  <a:pt x="8496602" y="1145520"/>
                  <a:pt x="8460312" y="1179878"/>
                </a:cubicBezTo>
                <a:cubicBezTo>
                  <a:pt x="8454266" y="1189140"/>
                  <a:pt x="8435781" y="1194455"/>
                  <a:pt x="8419023" y="1191748"/>
                </a:cubicBezTo>
                <a:cubicBezTo>
                  <a:pt x="8416138" y="1191283"/>
                  <a:pt x="8413416" y="1190591"/>
                  <a:pt x="8410939" y="1189696"/>
                </a:cubicBezTo>
                <a:cubicBezTo>
                  <a:pt x="8390077" y="1213458"/>
                  <a:pt x="8370324" y="1205397"/>
                  <a:pt x="8362040" y="1220820"/>
                </a:cubicBezTo>
                <a:cubicBezTo>
                  <a:pt x="8320616" y="1231942"/>
                  <a:pt x="8281663" y="1222882"/>
                  <a:pt x="8273677" y="1236495"/>
                </a:cubicBezTo>
                <a:cubicBezTo>
                  <a:pt x="8251358" y="1238573"/>
                  <a:pt x="8216738" y="1228341"/>
                  <a:pt x="8204283" y="1243537"/>
                </a:cubicBezTo>
                <a:cubicBezTo>
                  <a:pt x="8198634" y="1233135"/>
                  <a:pt x="8181550" y="1254947"/>
                  <a:pt x="8166550" y="1249551"/>
                </a:cubicBezTo>
                <a:cubicBezTo>
                  <a:pt x="8155570" y="1244572"/>
                  <a:pt x="8147825" y="1250027"/>
                  <a:pt x="8137785" y="1251636"/>
                </a:cubicBezTo>
                <a:cubicBezTo>
                  <a:pt x="8123427" y="1248361"/>
                  <a:pt x="8081662" y="1261833"/>
                  <a:pt x="8071596" y="1269274"/>
                </a:cubicBezTo>
                <a:cubicBezTo>
                  <a:pt x="8048949" y="1293759"/>
                  <a:pt x="7983924" y="1284712"/>
                  <a:pt x="7964816" y="1303668"/>
                </a:cubicBezTo>
                <a:cubicBezTo>
                  <a:pt x="7957137" y="1306992"/>
                  <a:pt x="7949335" y="1308861"/>
                  <a:pt x="7941495" y="1309821"/>
                </a:cubicBezTo>
                <a:lnTo>
                  <a:pt x="7919123" y="1310466"/>
                </a:lnTo>
                <a:lnTo>
                  <a:pt x="7911902" y="1306569"/>
                </a:lnTo>
                <a:lnTo>
                  <a:pt x="7898703" y="1309208"/>
                </a:lnTo>
                <a:lnTo>
                  <a:pt x="7894703" y="1308939"/>
                </a:lnTo>
                <a:lnTo>
                  <a:pt x="7872267" y="1308370"/>
                </a:lnTo>
                <a:cubicBezTo>
                  <a:pt x="7886550" y="1330359"/>
                  <a:pt x="7812648" y="1314851"/>
                  <a:pt x="7836454" y="1331265"/>
                </a:cubicBezTo>
                <a:cubicBezTo>
                  <a:pt x="7798907" y="1336933"/>
                  <a:pt x="7831419" y="1351068"/>
                  <a:pt x="7782451" y="1339601"/>
                </a:cubicBezTo>
                <a:cubicBezTo>
                  <a:pt x="7727636" y="1365002"/>
                  <a:pt x="7583002" y="1338768"/>
                  <a:pt x="7542969" y="1372495"/>
                </a:cubicBezTo>
                <a:cubicBezTo>
                  <a:pt x="7546396" y="1360942"/>
                  <a:pt x="7492851" y="1424323"/>
                  <a:pt x="7476832" y="1431655"/>
                </a:cubicBezTo>
                <a:cubicBezTo>
                  <a:pt x="7439619" y="1443703"/>
                  <a:pt x="7425596" y="1454661"/>
                  <a:pt x="7370237" y="1474339"/>
                </a:cubicBezTo>
                <a:cubicBezTo>
                  <a:pt x="7316246" y="1485928"/>
                  <a:pt x="7281903" y="1512712"/>
                  <a:pt x="7222223" y="1510199"/>
                </a:cubicBezTo>
                <a:cubicBezTo>
                  <a:pt x="7221190" y="1514030"/>
                  <a:pt x="7218885" y="1517398"/>
                  <a:pt x="7215703" y="1520424"/>
                </a:cubicBezTo>
                <a:lnTo>
                  <a:pt x="7204548" y="1528145"/>
                </a:lnTo>
                <a:lnTo>
                  <a:pt x="7202038" y="1527954"/>
                </a:lnTo>
                <a:lnTo>
                  <a:pt x="7173860" y="1541605"/>
                </a:lnTo>
                <a:lnTo>
                  <a:pt x="7155079" y="1552495"/>
                </a:lnTo>
                <a:lnTo>
                  <a:pt x="7149757" y="1552732"/>
                </a:lnTo>
                <a:cubicBezTo>
                  <a:pt x="7141378" y="1554948"/>
                  <a:pt x="7115959" y="1563256"/>
                  <a:pt x="7104804" y="1565792"/>
                </a:cubicBezTo>
                <a:cubicBezTo>
                  <a:pt x="7099811" y="1550850"/>
                  <a:pt x="7096935" y="1561973"/>
                  <a:pt x="7082824" y="1567947"/>
                </a:cubicBezTo>
                <a:cubicBezTo>
                  <a:pt x="7071919" y="1546070"/>
                  <a:pt x="7039417" y="1570606"/>
                  <a:pt x="7021520" y="1562334"/>
                </a:cubicBezTo>
                <a:cubicBezTo>
                  <a:pt x="7011400" y="1567217"/>
                  <a:pt x="7000495" y="1571981"/>
                  <a:pt x="6988956" y="1576442"/>
                </a:cubicBezTo>
                <a:lnTo>
                  <a:pt x="6981922" y="1578821"/>
                </a:lnTo>
                <a:lnTo>
                  <a:pt x="6981583" y="1578678"/>
                </a:lnTo>
                <a:cubicBezTo>
                  <a:pt x="6979627" y="1578791"/>
                  <a:pt x="6977153" y="1579421"/>
                  <a:pt x="6973762" y="1580811"/>
                </a:cubicBezTo>
                <a:lnTo>
                  <a:pt x="6969093" y="1583157"/>
                </a:lnTo>
                <a:lnTo>
                  <a:pt x="6890037" y="1575825"/>
                </a:lnTo>
                <a:cubicBezTo>
                  <a:pt x="6849459" y="1579997"/>
                  <a:pt x="6820022" y="1566922"/>
                  <a:pt x="6785054" y="1582200"/>
                </a:cubicBezTo>
                <a:cubicBezTo>
                  <a:pt x="6747047" y="1586037"/>
                  <a:pt x="6712794" y="1582954"/>
                  <a:pt x="6681692" y="1591296"/>
                </a:cubicBezTo>
                <a:cubicBezTo>
                  <a:pt x="6667557" y="1587501"/>
                  <a:pt x="6654822" y="1586753"/>
                  <a:pt x="6644556" y="1595940"/>
                </a:cubicBezTo>
                <a:cubicBezTo>
                  <a:pt x="6608615" y="1597269"/>
                  <a:pt x="6597697" y="1587005"/>
                  <a:pt x="6577106" y="1598261"/>
                </a:cubicBezTo>
                <a:lnTo>
                  <a:pt x="6544183" y="1596149"/>
                </a:lnTo>
                <a:lnTo>
                  <a:pt x="6540921" y="1593857"/>
                </a:lnTo>
                <a:lnTo>
                  <a:pt x="6535046" y="1593283"/>
                </a:lnTo>
                <a:lnTo>
                  <a:pt x="6519853" y="1595771"/>
                </a:lnTo>
                <a:lnTo>
                  <a:pt x="6514280" y="1597376"/>
                </a:lnTo>
                <a:cubicBezTo>
                  <a:pt x="6510385" y="1598232"/>
                  <a:pt x="6507735" y="1598481"/>
                  <a:pt x="6505824" y="1598298"/>
                </a:cubicBezTo>
                <a:lnTo>
                  <a:pt x="6505573" y="1598109"/>
                </a:lnTo>
                <a:lnTo>
                  <a:pt x="6497741" y="1599392"/>
                </a:lnTo>
                <a:cubicBezTo>
                  <a:pt x="6484628" y="1602044"/>
                  <a:pt x="6471968" y="1605085"/>
                  <a:pt x="6459992" y="1608358"/>
                </a:cubicBezTo>
                <a:cubicBezTo>
                  <a:pt x="6447037" y="1597612"/>
                  <a:pt x="6404274" y="1616787"/>
                  <a:pt x="6404572" y="1593771"/>
                </a:cubicBezTo>
                <a:cubicBezTo>
                  <a:pt x="6388277" y="1597519"/>
                  <a:pt x="6380141" y="1607970"/>
                  <a:pt x="6382671" y="1592612"/>
                </a:cubicBezTo>
                <a:lnTo>
                  <a:pt x="6369843" y="1590015"/>
                </a:lnTo>
                <a:lnTo>
                  <a:pt x="6269740" y="1614633"/>
                </a:lnTo>
                <a:lnTo>
                  <a:pt x="6255405" y="1620529"/>
                </a:lnTo>
                <a:cubicBezTo>
                  <a:pt x="6250911" y="1623016"/>
                  <a:pt x="6247090" y="1625968"/>
                  <a:pt x="6244248" y="1629561"/>
                </a:cubicBezTo>
                <a:cubicBezTo>
                  <a:pt x="6188859" y="1618246"/>
                  <a:pt x="6143250" y="1639346"/>
                  <a:pt x="6086396" y="1642666"/>
                </a:cubicBezTo>
                <a:cubicBezTo>
                  <a:pt x="6024311" y="1653696"/>
                  <a:pt x="5889522" y="1686499"/>
                  <a:pt x="5867429" y="1695554"/>
                </a:cubicBezTo>
                <a:cubicBezTo>
                  <a:pt x="5848669" y="1700350"/>
                  <a:pt x="5763994" y="1699795"/>
                  <a:pt x="5772864" y="1689002"/>
                </a:cubicBezTo>
                <a:cubicBezTo>
                  <a:pt x="5718480" y="1716048"/>
                  <a:pt x="5694188" y="1696562"/>
                  <a:pt x="5629833" y="1713273"/>
                </a:cubicBezTo>
                <a:lnTo>
                  <a:pt x="5504771" y="1725744"/>
                </a:lnTo>
                <a:lnTo>
                  <a:pt x="5490967" y="1726367"/>
                </a:lnTo>
                <a:lnTo>
                  <a:pt x="5486015" y="1721481"/>
                </a:lnTo>
                <a:lnTo>
                  <a:pt x="5439364" y="1721349"/>
                </a:lnTo>
                <a:cubicBezTo>
                  <a:pt x="5418850" y="1733129"/>
                  <a:pt x="5381503" y="1725668"/>
                  <a:pt x="5350025" y="1729885"/>
                </a:cubicBezTo>
                <a:lnTo>
                  <a:pt x="5336104" y="1734377"/>
                </a:lnTo>
                <a:lnTo>
                  <a:pt x="5245234" y="1738520"/>
                </a:lnTo>
                <a:lnTo>
                  <a:pt x="5182955" y="1744622"/>
                </a:lnTo>
                <a:lnTo>
                  <a:pt x="5169506" y="1748993"/>
                </a:lnTo>
                <a:lnTo>
                  <a:pt x="5154299" y="1744080"/>
                </a:lnTo>
                <a:cubicBezTo>
                  <a:pt x="5152463" y="1742751"/>
                  <a:pt x="5150989" y="1741283"/>
                  <a:pt x="5149917" y="1739727"/>
                </a:cubicBezTo>
                <a:lnTo>
                  <a:pt x="5100319" y="1745797"/>
                </a:lnTo>
                <a:lnTo>
                  <a:pt x="5094361" y="1745767"/>
                </a:lnTo>
                <a:lnTo>
                  <a:pt x="5053410" y="1742790"/>
                </a:lnTo>
                <a:lnTo>
                  <a:pt x="4992711" y="1734075"/>
                </a:lnTo>
                <a:cubicBezTo>
                  <a:pt x="4972764" y="1728527"/>
                  <a:pt x="4955480" y="1708667"/>
                  <a:pt x="4930098" y="1717312"/>
                </a:cubicBezTo>
                <a:cubicBezTo>
                  <a:pt x="4936142" y="1706767"/>
                  <a:pt x="4900350" y="1719438"/>
                  <a:pt x="4893834" y="1710028"/>
                </a:cubicBezTo>
                <a:cubicBezTo>
                  <a:pt x="4890113" y="1702277"/>
                  <a:pt x="4878389" y="1704314"/>
                  <a:pt x="4868730" y="1702384"/>
                </a:cubicBezTo>
                <a:cubicBezTo>
                  <a:pt x="4860577" y="1694955"/>
                  <a:pt x="4813519" y="1692594"/>
                  <a:pt x="4797925" y="1695535"/>
                </a:cubicBezTo>
                <a:cubicBezTo>
                  <a:pt x="4754973" y="1708626"/>
                  <a:pt x="4712186" y="1679830"/>
                  <a:pt x="4677670" y="1689453"/>
                </a:cubicBezTo>
                <a:cubicBezTo>
                  <a:pt x="4650390" y="1686902"/>
                  <a:pt x="4641786" y="1682702"/>
                  <a:pt x="4634248" y="1680227"/>
                </a:cubicBezTo>
                <a:lnTo>
                  <a:pt x="4632434" y="1674607"/>
                </a:lnTo>
                <a:lnTo>
                  <a:pt x="4619204" y="1672507"/>
                </a:lnTo>
                <a:lnTo>
                  <a:pt x="4616283" y="1670977"/>
                </a:lnTo>
                <a:cubicBezTo>
                  <a:pt x="4610716" y="1668036"/>
                  <a:pt x="4605090" y="1665277"/>
                  <a:pt x="4598926" y="1663178"/>
                </a:cubicBezTo>
                <a:cubicBezTo>
                  <a:pt x="4588025" y="1686237"/>
                  <a:pt x="4544698" y="1649138"/>
                  <a:pt x="4547069" y="1670642"/>
                </a:cubicBezTo>
                <a:lnTo>
                  <a:pt x="4523516" y="1669785"/>
                </a:lnTo>
                <a:lnTo>
                  <a:pt x="4500586" y="1675912"/>
                </a:lnTo>
                <a:lnTo>
                  <a:pt x="4488196" y="1683463"/>
                </a:lnTo>
                <a:lnTo>
                  <a:pt x="4445463" y="1695634"/>
                </a:lnTo>
                <a:lnTo>
                  <a:pt x="4446550" y="1680538"/>
                </a:lnTo>
                <a:lnTo>
                  <a:pt x="4365375" y="1697935"/>
                </a:lnTo>
                <a:lnTo>
                  <a:pt x="4305123" y="1714185"/>
                </a:lnTo>
                <a:lnTo>
                  <a:pt x="4292665" y="1720703"/>
                </a:lnTo>
                <a:lnTo>
                  <a:pt x="4276789" y="1718367"/>
                </a:lnTo>
                <a:cubicBezTo>
                  <a:pt x="4274740" y="1717359"/>
                  <a:pt x="4273021" y="1716157"/>
                  <a:pt x="4271683" y="1714801"/>
                </a:cubicBezTo>
                <a:lnTo>
                  <a:pt x="4223918" y="1728936"/>
                </a:lnTo>
                <a:lnTo>
                  <a:pt x="4218039" y="1729885"/>
                </a:lnTo>
                <a:lnTo>
                  <a:pt x="4177153" y="1733691"/>
                </a:lnTo>
                <a:lnTo>
                  <a:pt x="4051032" y="1728886"/>
                </a:lnTo>
                <a:cubicBezTo>
                  <a:pt x="4055072" y="1717510"/>
                  <a:pt x="4022108" y="1735873"/>
                  <a:pt x="4013978" y="1727679"/>
                </a:cubicBezTo>
                <a:cubicBezTo>
                  <a:pt x="4008905" y="1720660"/>
                  <a:pt x="3997723" y="1724594"/>
                  <a:pt x="3987857" y="1724282"/>
                </a:cubicBezTo>
                <a:cubicBezTo>
                  <a:pt x="3978476" y="1718309"/>
                  <a:pt x="3931683" y="1723723"/>
                  <a:pt x="3916852" y="1729184"/>
                </a:cubicBezTo>
                <a:cubicBezTo>
                  <a:pt x="3876910" y="1749138"/>
                  <a:pt x="3829523" y="1727824"/>
                  <a:pt x="3797263" y="1742976"/>
                </a:cubicBezTo>
                <a:cubicBezTo>
                  <a:pt x="3769922" y="1744951"/>
                  <a:pt x="3760682" y="1742230"/>
                  <a:pt x="3752806" y="1741033"/>
                </a:cubicBezTo>
                <a:lnTo>
                  <a:pt x="3749997" y="1735799"/>
                </a:lnTo>
                <a:lnTo>
                  <a:pt x="3736582" y="1735907"/>
                </a:lnTo>
                <a:lnTo>
                  <a:pt x="3733428" y="1734881"/>
                </a:lnTo>
                <a:cubicBezTo>
                  <a:pt x="3727408" y="1732899"/>
                  <a:pt x="3721365" y="1731108"/>
                  <a:pt x="3714911" y="1730056"/>
                </a:cubicBezTo>
                <a:cubicBezTo>
                  <a:pt x="3708355" y="1754554"/>
                  <a:pt x="3658933" y="1725152"/>
                  <a:pt x="3665172" y="1745936"/>
                </a:cubicBezTo>
                <a:cubicBezTo>
                  <a:pt x="3628569" y="1744420"/>
                  <a:pt x="3583742" y="1775884"/>
                  <a:pt x="3552006" y="1755220"/>
                </a:cubicBezTo>
                <a:cubicBezTo>
                  <a:pt x="3497522" y="1758390"/>
                  <a:pt x="3448310" y="1757433"/>
                  <a:pt x="3390301" y="1762546"/>
                </a:cubicBezTo>
                <a:cubicBezTo>
                  <a:pt x="3345266" y="1774524"/>
                  <a:pt x="3297039" y="1758531"/>
                  <a:pt x="3264312" y="1774620"/>
                </a:cubicBezTo>
                <a:cubicBezTo>
                  <a:pt x="3212634" y="1771139"/>
                  <a:pt x="3147905" y="1780248"/>
                  <a:pt x="3106901" y="1804264"/>
                </a:cubicBezTo>
                <a:cubicBezTo>
                  <a:pt x="3051355" y="1805490"/>
                  <a:pt x="3041708" y="1820368"/>
                  <a:pt x="2993303" y="1806542"/>
                </a:cubicBezTo>
                <a:cubicBezTo>
                  <a:pt x="2989182" y="1810139"/>
                  <a:pt x="2984377" y="1813039"/>
                  <a:pt x="2979115" y="1815432"/>
                </a:cubicBezTo>
                <a:lnTo>
                  <a:pt x="2963118" y="1820962"/>
                </a:lnTo>
                <a:lnTo>
                  <a:pt x="2961156" y="1820297"/>
                </a:lnTo>
                <a:lnTo>
                  <a:pt x="2925719" y="1828468"/>
                </a:lnTo>
                <a:lnTo>
                  <a:pt x="2857951" y="1842496"/>
                </a:lnTo>
                <a:lnTo>
                  <a:pt x="2857427" y="1841591"/>
                </a:lnTo>
                <a:cubicBezTo>
                  <a:pt x="2855386" y="1839734"/>
                  <a:pt x="2852250" y="1838690"/>
                  <a:pt x="2846731" y="1839316"/>
                </a:cubicBezTo>
                <a:cubicBezTo>
                  <a:pt x="2855175" y="1823564"/>
                  <a:pt x="2843311" y="1834035"/>
                  <a:pt x="2826290" y="1837274"/>
                </a:cubicBezTo>
                <a:cubicBezTo>
                  <a:pt x="2835609" y="1813530"/>
                  <a:pt x="2787284" y="1831665"/>
                  <a:pt x="2779146" y="1820071"/>
                </a:cubicBezTo>
                <a:cubicBezTo>
                  <a:pt x="2766432" y="1822985"/>
                  <a:pt x="2753158" y="1825635"/>
                  <a:pt x="2739608" y="1827861"/>
                </a:cubicBezTo>
                <a:lnTo>
                  <a:pt x="2731631" y="1828881"/>
                </a:lnTo>
                <a:cubicBezTo>
                  <a:pt x="2731575" y="1828813"/>
                  <a:pt x="2731521" y="1828744"/>
                  <a:pt x="2731464" y="1828677"/>
                </a:cubicBezTo>
                <a:cubicBezTo>
                  <a:pt x="2729715" y="1828415"/>
                  <a:pt x="2727085" y="1828569"/>
                  <a:pt x="2723037" y="1829303"/>
                </a:cubicBezTo>
                <a:lnTo>
                  <a:pt x="2701616" y="1832725"/>
                </a:lnTo>
                <a:lnTo>
                  <a:pt x="2696239" y="1831904"/>
                </a:lnTo>
                <a:lnTo>
                  <a:pt x="2663445" y="1825958"/>
                </a:lnTo>
                <a:cubicBezTo>
                  <a:pt x="2641260" y="1825904"/>
                  <a:pt x="2595040" y="1827674"/>
                  <a:pt x="2560925" y="1829094"/>
                </a:cubicBezTo>
                <a:cubicBezTo>
                  <a:pt x="2527977" y="1836499"/>
                  <a:pt x="2496507" y="1831991"/>
                  <a:pt x="2458739" y="1834479"/>
                </a:cubicBezTo>
                <a:cubicBezTo>
                  <a:pt x="2419379" y="1848893"/>
                  <a:pt x="2396428" y="1834257"/>
                  <a:pt x="2356074" y="1836991"/>
                </a:cubicBezTo>
                <a:cubicBezTo>
                  <a:pt x="2323435" y="1857644"/>
                  <a:pt x="2325610" y="1826053"/>
                  <a:pt x="2304241" y="1822021"/>
                </a:cubicBezTo>
                <a:lnTo>
                  <a:pt x="2298362" y="1822125"/>
                </a:lnTo>
                <a:lnTo>
                  <a:pt x="2283527" y="1826361"/>
                </a:lnTo>
                <a:lnTo>
                  <a:pt x="2278150" y="1828604"/>
                </a:lnTo>
                <a:cubicBezTo>
                  <a:pt x="2274371" y="1829907"/>
                  <a:pt x="2271762" y="1830461"/>
                  <a:pt x="2269853" y="1830502"/>
                </a:cubicBezTo>
                <a:lnTo>
                  <a:pt x="2269585" y="1830341"/>
                </a:lnTo>
                <a:lnTo>
                  <a:pt x="2225332" y="1845825"/>
                </a:lnTo>
                <a:cubicBezTo>
                  <a:pt x="2211505" y="1836594"/>
                  <a:pt x="2170867" y="1860661"/>
                  <a:pt x="2169048" y="1837658"/>
                </a:cubicBezTo>
                <a:cubicBezTo>
                  <a:pt x="2153238" y="1843278"/>
                  <a:pt x="2146132" y="1854645"/>
                  <a:pt x="2147231" y="1839027"/>
                </a:cubicBezTo>
                <a:cubicBezTo>
                  <a:pt x="2141901" y="1840465"/>
                  <a:pt x="2138205" y="1840014"/>
                  <a:pt x="2135241" y="1838652"/>
                </a:cubicBezTo>
                <a:lnTo>
                  <a:pt x="2099215" y="1850768"/>
                </a:lnTo>
                <a:lnTo>
                  <a:pt x="2094046" y="1850806"/>
                </a:lnTo>
                <a:lnTo>
                  <a:pt x="2071850" y="1861319"/>
                </a:lnTo>
                <a:lnTo>
                  <a:pt x="2039607" y="1874318"/>
                </a:lnTo>
                <a:lnTo>
                  <a:pt x="2037289" y="1874025"/>
                </a:lnTo>
                <a:lnTo>
                  <a:pt x="2023615" y="1881562"/>
                </a:lnTo>
                <a:cubicBezTo>
                  <a:pt x="2019390" y="1884562"/>
                  <a:pt x="1959668" y="1894795"/>
                  <a:pt x="1957176" y="1898709"/>
                </a:cubicBezTo>
                <a:cubicBezTo>
                  <a:pt x="1901224" y="1893805"/>
                  <a:pt x="1914145" y="1913274"/>
                  <a:pt x="1858081" y="1923144"/>
                </a:cubicBezTo>
                <a:cubicBezTo>
                  <a:pt x="1819487" y="1923227"/>
                  <a:pt x="1798952" y="1929741"/>
                  <a:pt x="1738865" y="1944965"/>
                </a:cubicBezTo>
                <a:cubicBezTo>
                  <a:pt x="1698633" y="1955957"/>
                  <a:pt x="1670491" y="1978862"/>
                  <a:pt x="1616692" y="1989107"/>
                </a:cubicBezTo>
                <a:cubicBezTo>
                  <a:pt x="1565257" y="2022368"/>
                  <a:pt x="1474172" y="2022156"/>
                  <a:pt x="1411898" y="2046254"/>
                </a:cubicBezTo>
                <a:cubicBezTo>
                  <a:pt x="1380237" y="2035952"/>
                  <a:pt x="1386648" y="2042292"/>
                  <a:pt x="1375780" y="2047961"/>
                </a:cubicBezTo>
                <a:cubicBezTo>
                  <a:pt x="1375756" y="2047968"/>
                  <a:pt x="1375731" y="2047974"/>
                  <a:pt x="1375707" y="2047981"/>
                </a:cubicBezTo>
                <a:lnTo>
                  <a:pt x="1285585" y="2047113"/>
                </a:lnTo>
                <a:cubicBezTo>
                  <a:pt x="1279541" y="2043453"/>
                  <a:pt x="1272537" y="2040974"/>
                  <a:pt x="1263658" y="2041397"/>
                </a:cubicBezTo>
                <a:cubicBezTo>
                  <a:pt x="1212454" y="2058890"/>
                  <a:pt x="1258499" y="2026611"/>
                  <a:pt x="1170403" y="2033399"/>
                </a:cubicBezTo>
                <a:cubicBezTo>
                  <a:pt x="1166530" y="2036274"/>
                  <a:pt x="1154254" y="2033463"/>
                  <a:pt x="1153718" y="2029576"/>
                </a:cubicBezTo>
                <a:cubicBezTo>
                  <a:pt x="1148486" y="2030819"/>
                  <a:pt x="1137980" y="2038354"/>
                  <a:pt x="1133937" y="2032149"/>
                </a:cubicBezTo>
                <a:cubicBezTo>
                  <a:pt x="1104720" y="2031606"/>
                  <a:pt x="1077532" y="2035424"/>
                  <a:pt x="1054999" y="2043242"/>
                </a:cubicBezTo>
                <a:cubicBezTo>
                  <a:pt x="1024875" y="2038090"/>
                  <a:pt x="1020473" y="2042711"/>
                  <a:pt x="1018405" y="2048281"/>
                </a:cubicBezTo>
                <a:lnTo>
                  <a:pt x="1016563" y="2051718"/>
                </a:lnTo>
                <a:lnTo>
                  <a:pt x="1008284" y="2046742"/>
                </a:lnTo>
                <a:cubicBezTo>
                  <a:pt x="999244" y="2043620"/>
                  <a:pt x="990505" y="2044937"/>
                  <a:pt x="981974" y="2048363"/>
                </a:cubicBezTo>
                <a:lnTo>
                  <a:pt x="971903" y="2053484"/>
                </a:lnTo>
                <a:lnTo>
                  <a:pt x="954015" y="2052529"/>
                </a:lnTo>
                <a:cubicBezTo>
                  <a:pt x="931960" y="2051365"/>
                  <a:pt x="861352" y="2046214"/>
                  <a:pt x="839571" y="2046509"/>
                </a:cubicBezTo>
                <a:lnTo>
                  <a:pt x="823321" y="2054296"/>
                </a:lnTo>
                <a:lnTo>
                  <a:pt x="800990" y="2051523"/>
                </a:lnTo>
                <a:cubicBezTo>
                  <a:pt x="790723" y="2052171"/>
                  <a:pt x="782268" y="2055403"/>
                  <a:pt x="776439" y="2062634"/>
                </a:cubicBezTo>
                <a:cubicBezTo>
                  <a:pt x="773155" y="2056184"/>
                  <a:pt x="769593" y="2059253"/>
                  <a:pt x="763041" y="2063995"/>
                </a:cubicBezTo>
                <a:lnTo>
                  <a:pt x="757863" y="2065877"/>
                </a:lnTo>
                <a:lnTo>
                  <a:pt x="745053" y="2051831"/>
                </a:lnTo>
                <a:lnTo>
                  <a:pt x="722609" y="2049504"/>
                </a:lnTo>
                <a:lnTo>
                  <a:pt x="717618" y="2042131"/>
                </a:lnTo>
                <a:lnTo>
                  <a:pt x="703285" y="2046808"/>
                </a:lnTo>
                <a:cubicBezTo>
                  <a:pt x="698219" y="2048137"/>
                  <a:pt x="690058" y="2049926"/>
                  <a:pt x="680199" y="2051947"/>
                </a:cubicBezTo>
                <a:lnTo>
                  <a:pt x="667351" y="2054469"/>
                </a:lnTo>
                <a:lnTo>
                  <a:pt x="660961" y="2049404"/>
                </a:lnTo>
                <a:lnTo>
                  <a:pt x="638282" y="2060093"/>
                </a:lnTo>
                <a:lnTo>
                  <a:pt x="583551" y="2070197"/>
                </a:lnTo>
                <a:cubicBezTo>
                  <a:pt x="569268" y="2091365"/>
                  <a:pt x="529124" y="2053106"/>
                  <a:pt x="525274" y="2079137"/>
                </a:cubicBezTo>
                <a:cubicBezTo>
                  <a:pt x="506495" y="2056498"/>
                  <a:pt x="440091" y="2069666"/>
                  <a:pt x="405635" y="2059339"/>
                </a:cubicBezTo>
                <a:cubicBezTo>
                  <a:pt x="397410" y="2069278"/>
                  <a:pt x="294416" y="2032966"/>
                  <a:pt x="281555" y="2022847"/>
                </a:cubicBezTo>
                <a:cubicBezTo>
                  <a:pt x="171589" y="1986245"/>
                  <a:pt x="126791" y="1985528"/>
                  <a:pt x="98513" y="1969504"/>
                </a:cubicBezTo>
                <a:cubicBezTo>
                  <a:pt x="85544" y="1965247"/>
                  <a:pt x="73324" y="1958000"/>
                  <a:pt x="56191" y="1950709"/>
                </a:cubicBezTo>
                <a:lnTo>
                  <a:pt x="0" y="1935789"/>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A7CAEB6-59DD-CCD3-0FA4-71576EC7BF05}"/>
              </a:ext>
            </a:extLst>
          </p:cNvPr>
          <p:cNvSpPr>
            <a:spLocks noGrp="1"/>
          </p:cNvSpPr>
          <p:nvPr>
            <p:ph type="title"/>
          </p:nvPr>
        </p:nvSpPr>
        <p:spPr>
          <a:xfrm>
            <a:off x="1137036" y="548640"/>
            <a:ext cx="9543405" cy="1188720"/>
          </a:xfrm>
        </p:spPr>
        <p:txBody>
          <a:bodyPr>
            <a:noAutofit/>
          </a:bodyPr>
          <a:lstStyle/>
          <a:p>
            <a:r>
              <a:rPr lang="nl-NL" dirty="0" err="1">
                <a:solidFill>
                  <a:schemeClr val="tx1">
                    <a:lumMod val="85000"/>
                    <a:lumOff val="15000"/>
                  </a:schemeClr>
                </a:solidFill>
              </a:rPr>
              <a:t>Reflexivity</a:t>
            </a:r>
            <a:endParaRPr lang="en-NL" dirty="0">
              <a:solidFill>
                <a:schemeClr val="tx1">
                  <a:lumMod val="85000"/>
                  <a:lumOff val="15000"/>
                </a:schemeClr>
              </a:solidFill>
            </a:endParaRPr>
          </a:p>
        </p:txBody>
      </p:sp>
      <p:sp>
        <p:nvSpPr>
          <p:cNvPr id="12" name="Freeform: Shape 11">
            <a:extLst>
              <a:ext uri="{FF2B5EF4-FFF2-40B4-BE49-F238E27FC236}">
                <a16:creationId xmlns:a16="http://schemas.microsoft.com/office/drawing/2014/main" id="{142DCE2C-2863-46FA-9BE7-24365A24D9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24586" y="5970896"/>
            <a:ext cx="9967416" cy="887104"/>
          </a:xfrm>
          <a:custGeom>
            <a:avLst/>
            <a:gdLst>
              <a:gd name="connsiteX0" fmla="*/ 4686423 w 9517857"/>
              <a:gd name="connsiteY0" fmla="*/ 247919 h 918356"/>
              <a:gd name="connsiteX1" fmla="*/ 4689051 w 9517857"/>
              <a:gd name="connsiteY1" fmla="*/ 250968 h 918356"/>
              <a:gd name="connsiteX2" fmla="*/ 4687244 w 9517857"/>
              <a:gd name="connsiteY2" fmla="*/ 251298 h 918356"/>
              <a:gd name="connsiteX3" fmla="*/ 4685225 w 9517857"/>
              <a:gd name="connsiteY3" fmla="*/ 246530 h 918356"/>
              <a:gd name="connsiteX4" fmla="*/ 4686133 w 9517857"/>
              <a:gd name="connsiteY4" fmla="*/ 246727 h 918356"/>
              <a:gd name="connsiteX5" fmla="*/ 4686423 w 9517857"/>
              <a:gd name="connsiteY5" fmla="*/ 247919 h 918356"/>
              <a:gd name="connsiteX6" fmla="*/ 9517856 w 9517857"/>
              <a:gd name="connsiteY6" fmla="*/ 0 h 918356"/>
              <a:gd name="connsiteX7" fmla="*/ 9517857 w 9517857"/>
              <a:gd name="connsiteY7" fmla="*/ 12 h 918356"/>
              <a:gd name="connsiteX8" fmla="*/ 9517857 w 9517857"/>
              <a:gd name="connsiteY8" fmla="*/ 918356 h 918356"/>
              <a:gd name="connsiteX9" fmla="*/ 14604 w 9517857"/>
              <a:gd name="connsiteY9" fmla="*/ 918356 h 918356"/>
              <a:gd name="connsiteX10" fmla="*/ 12841 w 9517857"/>
              <a:gd name="connsiteY10" fmla="*/ 917763 h 918356"/>
              <a:gd name="connsiteX11" fmla="*/ 93 w 9517857"/>
              <a:gd name="connsiteY11" fmla="*/ 912471 h 918356"/>
              <a:gd name="connsiteX12" fmla="*/ 58674 w 9517857"/>
              <a:gd name="connsiteY12" fmla="*/ 890322 h 918356"/>
              <a:gd name="connsiteX13" fmla="*/ 275005 w 9517857"/>
              <a:gd name="connsiteY13" fmla="*/ 807229 h 918356"/>
              <a:gd name="connsiteX14" fmla="*/ 587824 w 9517857"/>
              <a:gd name="connsiteY14" fmla="*/ 798195 h 918356"/>
              <a:gd name="connsiteX15" fmla="*/ 651826 w 9517857"/>
              <a:gd name="connsiteY15" fmla="*/ 738338 h 918356"/>
              <a:gd name="connsiteX16" fmla="*/ 727985 w 9517857"/>
              <a:gd name="connsiteY16" fmla="*/ 719826 h 918356"/>
              <a:gd name="connsiteX17" fmla="*/ 778982 w 9517857"/>
              <a:gd name="connsiteY17" fmla="*/ 710142 h 918356"/>
              <a:gd name="connsiteX18" fmla="*/ 849944 w 9517857"/>
              <a:gd name="connsiteY18" fmla="*/ 717987 h 918356"/>
              <a:gd name="connsiteX19" fmla="*/ 921659 w 9517857"/>
              <a:gd name="connsiteY19" fmla="*/ 712695 h 918356"/>
              <a:gd name="connsiteX20" fmla="*/ 930946 w 9517857"/>
              <a:gd name="connsiteY20" fmla="*/ 734046 h 918356"/>
              <a:gd name="connsiteX21" fmla="*/ 986250 w 9517857"/>
              <a:gd name="connsiteY21" fmla="*/ 713530 h 918356"/>
              <a:gd name="connsiteX22" fmla="*/ 1013752 w 9517857"/>
              <a:gd name="connsiteY22" fmla="*/ 713361 h 918356"/>
              <a:gd name="connsiteX23" fmla="*/ 1023734 w 9517857"/>
              <a:gd name="connsiteY23" fmla="*/ 718571 h 918356"/>
              <a:gd name="connsiteX24" fmla="*/ 1063207 w 9517857"/>
              <a:gd name="connsiteY24" fmla="*/ 715651 h 918356"/>
              <a:gd name="connsiteX25" fmla="*/ 1081980 w 9517857"/>
              <a:gd name="connsiteY25" fmla="*/ 738455 h 918356"/>
              <a:gd name="connsiteX26" fmla="*/ 1218120 w 9517857"/>
              <a:gd name="connsiteY26" fmla="*/ 713280 h 918356"/>
              <a:gd name="connsiteX27" fmla="*/ 1397459 w 9517857"/>
              <a:gd name="connsiteY27" fmla="*/ 691190 h 918356"/>
              <a:gd name="connsiteX28" fmla="*/ 1580688 w 9517857"/>
              <a:gd name="connsiteY28" fmla="*/ 693697 h 918356"/>
              <a:gd name="connsiteX29" fmla="*/ 1772334 w 9517857"/>
              <a:gd name="connsiteY29" fmla="*/ 710640 h 918356"/>
              <a:gd name="connsiteX30" fmla="*/ 2002561 w 9517857"/>
              <a:gd name="connsiteY30" fmla="*/ 659917 h 918356"/>
              <a:gd name="connsiteX31" fmla="*/ 2135144 w 9517857"/>
              <a:gd name="connsiteY31" fmla="*/ 636501 h 918356"/>
              <a:gd name="connsiteX32" fmla="*/ 2440292 w 9517857"/>
              <a:gd name="connsiteY32" fmla="*/ 593862 h 918356"/>
              <a:gd name="connsiteX33" fmla="*/ 2547829 w 9517857"/>
              <a:gd name="connsiteY33" fmla="*/ 566150 h 918356"/>
              <a:gd name="connsiteX34" fmla="*/ 2658055 w 9517857"/>
              <a:gd name="connsiteY34" fmla="*/ 578727 h 918356"/>
              <a:gd name="connsiteX35" fmla="*/ 2693698 w 9517857"/>
              <a:gd name="connsiteY35" fmla="*/ 560029 h 918356"/>
              <a:gd name="connsiteX36" fmla="*/ 2699673 w 9517857"/>
              <a:gd name="connsiteY36" fmla="*/ 556400 h 918356"/>
              <a:gd name="connsiteX37" fmla="*/ 2727306 w 9517857"/>
              <a:gd name="connsiteY37" fmla="*/ 550698 h 918356"/>
              <a:gd name="connsiteX38" fmla="*/ 2730451 w 9517857"/>
              <a:gd name="connsiteY38" fmla="*/ 538058 h 918356"/>
              <a:gd name="connsiteX39" fmla="*/ 2768713 w 9517857"/>
              <a:gd name="connsiteY39" fmla="*/ 521575 h 918356"/>
              <a:gd name="connsiteX40" fmla="*/ 2820868 w 9517857"/>
              <a:gd name="connsiteY40" fmla="*/ 514160 h 918356"/>
              <a:gd name="connsiteX41" fmla="*/ 3073635 w 9517857"/>
              <a:gd name="connsiteY41" fmla="*/ 491294 h 918356"/>
              <a:gd name="connsiteX42" fmla="*/ 3222071 w 9517857"/>
              <a:gd name="connsiteY42" fmla="*/ 470559 h 918356"/>
              <a:gd name="connsiteX43" fmla="*/ 3274069 w 9517857"/>
              <a:gd name="connsiteY43" fmla="*/ 451605 h 918356"/>
              <a:gd name="connsiteX44" fmla="*/ 3349632 w 9517857"/>
              <a:gd name="connsiteY44" fmla="*/ 432583 h 918356"/>
              <a:gd name="connsiteX45" fmla="*/ 3479593 w 9517857"/>
              <a:gd name="connsiteY45" fmla="*/ 390437 h 918356"/>
              <a:gd name="connsiteX46" fmla="*/ 3660110 w 9517857"/>
              <a:gd name="connsiteY46" fmla="*/ 348726 h 918356"/>
              <a:gd name="connsiteX47" fmla="*/ 3750023 w 9517857"/>
              <a:gd name="connsiteY47" fmla="*/ 370678 h 918356"/>
              <a:gd name="connsiteX48" fmla="*/ 3844133 w 9517857"/>
              <a:gd name="connsiteY48" fmla="*/ 360648 h 918356"/>
              <a:gd name="connsiteX49" fmla="*/ 3913545 w 9517857"/>
              <a:gd name="connsiteY49" fmla="*/ 344235 h 918356"/>
              <a:gd name="connsiteX50" fmla="*/ 4266740 w 9517857"/>
              <a:gd name="connsiteY50" fmla="*/ 361454 h 918356"/>
              <a:gd name="connsiteX51" fmla="*/ 4430770 w 9517857"/>
              <a:gd name="connsiteY51" fmla="*/ 342643 h 918356"/>
              <a:gd name="connsiteX52" fmla="*/ 4512664 w 9517857"/>
              <a:gd name="connsiteY52" fmla="*/ 319948 h 918356"/>
              <a:gd name="connsiteX53" fmla="*/ 4616423 w 9517857"/>
              <a:gd name="connsiteY53" fmla="*/ 290914 h 918356"/>
              <a:gd name="connsiteX54" fmla="*/ 4691675 w 9517857"/>
              <a:gd name="connsiteY54" fmla="*/ 254011 h 918356"/>
              <a:gd name="connsiteX55" fmla="*/ 4689051 w 9517857"/>
              <a:gd name="connsiteY55" fmla="*/ 250968 h 918356"/>
              <a:gd name="connsiteX56" fmla="*/ 4719994 w 9517857"/>
              <a:gd name="connsiteY56" fmla="*/ 245307 h 918356"/>
              <a:gd name="connsiteX57" fmla="*/ 4752894 w 9517857"/>
              <a:gd name="connsiteY57" fmla="*/ 239875 h 918356"/>
              <a:gd name="connsiteX58" fmla="*/ 4769329 w 9517857"/>
              <a:gd name="connsiteY58" fmla="*/ 233585 h 918356"/>
              <a:gd name="connsiteX59" fmla="*/ 4775634 w 9517857"/>
              <a:gd name="connsiteY59" fmla="*/ 234063 h 918356"/>
              <a:gd name="connsiteX60" fmla="*/ 4790452 w 9517857"/>
              <a:gd name="connsiteY60" fmla="*/ 233572 h 918356"/>
              <a:gd name="connsiteX61" fmla="*/ 4789062 w 9517857"/>
              <a:gd name="connsiteY61" fmla="*/ 241924 h 918356"/>
              <a:gd name="connsiteX62" fmla="*/ 4827826 w 9517857"/>
              <a:gd name="connsiteY62" fmla="*/ 246977 h 918356"/>
              <a:gd name="connsiteX63" fmla="*/ 4892569 w 9517857"/>
              <a:gd name="connsiteY63" fmla="*/ 249933 h 918356"/>
              <a:gd name="connsiteX64" fmla="*/ 4896611 w 9517857"/>
              <a:gd name="connsiteY64" fmla="*/ 240448 h 918356"/>
              <a:gd name="connsiteX65" fmla="*/ 4917286 w 9517857"/>
              <a:gd name="connsiteY65" fmla="*/ 243659 h 918356"/>
              <a:gd name="connsiteX66" fmla="*/ 4981173 w 9517857"/>
              <a:gd name="connsiteY66" fmla="*/ 247103 h 918356"/>
              <a:gd name="connsiteX67" fmla="*/ 5060397 w 9517857"/>
              <a:gd name="connsiteY67" fmla="*/ 263688 h 918356"/>
              <a:gd name="connsiteX68" fmla="*/ 5252996 w 9517857"/>
              <a:gd name="connsiteY68" fmla="*/ 270655 h 918356"/>
              <a:gd name="connsiteX69" fmla="*/ 5358056 w 9517857"/>
              <a:gd name="connsiteY69" fmla="*/ 247248 h 918356"/>
              <a:gd name="connsiteX70" fmla="*/ 5426496 w 9517857"/>
              <a:gd name="connsiteY70" fmla="*/ 235142 h 918356"/>
              <a:gd name="connsiteX71" fmla="*/ 5497161 w 9517857"/>
              <a:gd name="connsiteY71" fmla="*/ 228808 h 918356"/>
              <a:gd name="connsiteX72" fmla="*/ 5826043 w 9517857"/>
              <a:gd name="connsiteY72" fmla="*/ 148073 h 918356"/>
              <a:gd name="connsiteX73" fmla="*/ 6013415 w 9517857"/>
              <a:gd name="connsiteY73" fmla="*/ 137316 h 918356"/>
              <a:gd name="connsiteX74" fmla="*/ 6080994 w 9517857"/>
              <a:gd name="connsiteY74" fmla="*/ 142938 h 918356"/>
              <a:gd name="connsiteX75" fmla="*/ 6194152 w 9517857"/>
              <a:gd name="connsiteY75" fmla="*/ 151772 h 918356"/>
              <a:gd name="connsiteX76" fmla="*/ 6281379 w 9517857"/>
              <a:gd name="connsiteY76" fmla="*/ 181626 h 918356"/>
              <a:gd name="connsiteX77" fmla="*/ 6374947 w 9517857"/>
              <a:gd name="connsiteY77" fmla="*/ 179799 h 918356"/>
              <a:gd name="connsiteX78" fmla="*/ 6448518 w 9517857"/>
              <a:gd name="connsiteY78" fmla="*/ 164378 h 918356"/>
              <a:gd name="connsiteX79" fmla="*/ 6544700 w 9517857"/>
              <a:gd name="connsiteY79" fmla="*/ 167161 h 918356"/>
              <a:gd name="connsiteX80" fmla="*/ 6648353 w 9517857"/>
              <a:gd name="connsiteY80" fmla="*/ 172250 h 918356"/>
              <a:gd name="connsiteX81" fmla="*/ 6736227 w 9517857"/>
              <a:gd name="connsiteY81" fmla="*/ 173216 h 918356"/>
              <a:gd name="connsiteX82" fmla="*/ 6977218 w 9517857"/>
              <a:gd name="connsiteY82" fmla="*/ 184289 h 918356"/>
              <a:gd name="connsiteX83" fmla="*/ 7065221 w 9517857"/>
              <a:gd name="connsiteY83" fmla="*/ 227531 h 918356"/>
              <a:gd name="connsiteX84" fmla="*/ 7366876 w 9517857"/>
              <a:gd name="connsiteY84" fmla="*/ 248468 h 918356"/>
              <a:gd name="connsiteX85" fmla="*/ 7565449 w 9517857"/>
              <a:gd name="connsiteY85" fmla="*/ 258950 h 918356"/>
              <a:gd name="connsiteX86" fmla="*/ 7599285 w 9517857"/>
              <a:gd name="connsiteY86" fmla="*/ 266021 h 918356"/>
              <a:gd name="connsiteX87" fmla="*/ 7644411 w 9517857"/>
              <a:gd name="connsiteY87" fmla="*/ 258986 h 918356"/>
              <a:gd name="connsiteX88" fmla="*/ 7825110 w 9517857"/>
              <a:gd name="connsiteY88" fmla="*/ 229109 h 918356"/>
              <a:gd name="connsiteX89" fmla="*/ 7965804 w 9517857"/>
              <a:gd name="connsiteY89" fmla="*/ 190545 h 918356"/>
              <a:gd name="connsiteX90" fmla="*/ 8147401 w 9517857"/>
              <a:gd name="connsiteY90" fmla="*/ 205617 h 918356"/>
              <a:gd name="connsiteX91" fmla="*/ 8256033 w 9517857"/>
              <a:gd name="connsiteY91" fmla="*/ 193713 h 918356"/>
              <a:gd name="connsiteX92" fmla="*/ 8410677 w 9517857"/>
              <a:gd name="connsiteY92" fmla="*/ 172167 h 918356"/>
              <a:gd name="connsiteX93" fmla="*/ 8617841 w 9517857"/>
              <a:gd name="connsiteY93" fmla="*/ 155167 h 918356"/>
              <a:gd name="connsiteX94" fmla="*/ 8715976 w 9517857"/>
              <a:gd name="connsiteY94" fmla="*/ 178374 h 918356"/>
              <a:gd name="connsiteX95" fmla="*/ 8778827 w 9517857"/>
              <a:gd name="connsiteY95" fmla="*/ 172936 h 918356"/>
              <a:gd name="connsiteX96" fmla="*/ 8840778 w 9517857"/>
              <a:gd name="connsiteY96" fmla="*/ 143149 h 918356"/>
              <a:gd name="connsiteX97" fmla="*/ 9010380 w 9517857"/>
              <a:gd name="connsiteY97" fmla="*/ 91891 h 918356"/>
              <a:gd name="connsiteX98" fmla="*/ 9110856 w 9517857"/>
              <a:gd name="connsiteY98" fmla="*/ 70997 h 918356"/>
              <a:gd name="connsiteX99" fmla="*/ 9268817 w 9517857"/>
              <a:gd name="connsiteY99" fmla="*/ 53082 h 918356"/>
              <a:gd name="connsiteX100" fmla="*/ 9316667 w 9517857"/>
              <a:gd name="connsiteY100" fmla="*/ 45047 h 918356"/>
              <a:gd name="connsiteX101" fmla="*/ 9428209 w 9517857"/>
              <a:gd name="connsiteY101" fmla="*/ 29923 h 918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517857" h="918356">
                <a:moveTo>
                  <a:pt x="4686423" y="247919"/>
                </a:moveTo>
                <a:lnTo>
                  <a:pt x="4689051" y="250968"/>
                </a:lnTo>
                <a:lnTo>
                  <a:pt x="4687244" y="251298"/>
                </a:lnTo>
                <a:close/>
                <a:moveTo>
                  <a:pt x="4685225" y="246530"/>
                </a:moveTo>
                <a:cubicBezTo>
                  <a:pt x="4688837" y="243198"/>
                  <a:pt x="4687468" y="244598"/>
                  <a:pt x="4686133" y="246727"/>
                </a:cubicBezTo>
                <a:lnTo>
                  <a:pt x="4686423" y="247919"/>
                </a:lnTo>
                <a:close/>
                <a:moveTo>
                  <a:pt x="9517856" y="0"/>
                </a:moveTo>
                <a:lnTo>
                  <a:pt x="9517857" y="12"/>
                </a:lnTo>
                <a:lnTo>
                  <a:pt x="9517857" y="918356"/>
                </a:lnTo>
                <a:lnTo>
                  <a:pt x="14604" y="918356"/>
                </a:lnTo>
                <a:lnTo>
                  <a:pt x="12841" y="917763"/>
                </a:lnTo>
                <a:cubicBezTo>
                  <a:pt x="4532" y="914864"/>
                  <a:pt x="-773" y="912807"/>
                  <a:pt x="93" y="912471"/>
                </a:cubicBezTo>
                <a:cubicBezTo>
                  <a:pt x="172" y="912298"/>
                  <a:pt x="58594" y="890495"/>
                  <a:pt x="58674" y="890322"/>
                </a:cubicBezTo>
                <a:cubicBezTo>
                  <a:pt x="127436" y="929614"/>
                  <a:pt x="206243" y="828226"/>
                  <a:pt x="275005" y="807229"/>
                </a:cubicBezTo>
                <a:cubicBezTo>
                  <a:pt x="303983" y="806087"/>
                  <a:pt x="504960" y="777375"/>
                  <a:pt x="587824" y="798195"/>
                </a:cubicBezTo>
                <a:cubicBezTo>
                  <a:pt x="598733" y="769348"/>
                  <a:pt x="682904" y="785924"/>
                  <a:pt x="651826" y="738338"/>
                </a:cubicBezTo>
                <a:cubicBezTo>
                  <a:pt x="688440" y="737862"/>
                  <a:pt x="753255" y="750396"/>
                  <a:pt x="727985" y="719826"/>
                </a:cubicBezTo>
                <a:cubicBezTo>
                  <a:pt x="739648" y="718749"/>
                  <a:pt x="775717" y="715087"/>
                  <a:pt x="778982" y="710142"/>
                </a:cubicBezTo>
                <a:cubicBezTo>
                  <a:pt x="779189" y="709407"/>
                  <a:pt x="849736" y="718721"/>
                  <a:pt x="849944" y="717987"/>
                </a:cubicBezTo>
                <a:lnTo>
                  <a:pt x="921659" y="712695"/>
                </a:lnTo>
                <a:lnTo>
                  <a:pt x="930946" y="734046"/>
                </a:lnTo>
                <a:lnTo>
                  <a:pt x="986250" y="713530"/>
                </a:lnTo>
                <a:lnTo>
                  <a:pt x="1013752" y="713361"/>
                </a:lnTo>
                <a:lnTo>
                  <a:pt x="1023734" y="718571"/>
                </a:lnTo>
                <a:cubicBezTo>
                  <a:pt x="1033291" y="721276"/>
                  <a:pt x="1045398" y="721394"/>
                  <a:pt x="1063207" y="715651"/>
                </a:cubicBezTo>
                <a:lnTo>
                  <a:pt x="1081980" y="738455"/>
                </a:lnTo>
                <a:lnTo>
                  <a:pt x="1218120" y="713280"/>
                </a:lnTo>
                <a:cubicBezTo>
                  <a:pt x="1230137" y="716162"/>
                  <a:pt x="1387179" y="685179"/>
                  <a:pt x="1397459" y="691190"/>
                </a:cubicBezTo>
                <a:cubicBezTo>
                  <a:pt x="1490025" y="704984"/>
                  <a:pt x="1465878" y="715604"/>
                  <a:pt x="1580688" y="693697"/>
                </a:cubicBezTo>
                <a:cubicBezTo>
                  <a:pt x="1607067" y="704379"/>
                  <a:pt x="1719477" y="658239"/>
                  <a:pt x="1772334" y="710640"/>
                </a:cubicBezTo>
                <a:cubicBezTo>
                  <a:pt x="1745536" y="644824"/>
                  <a:pt x="1976078" y="716436"/>
                  <a:pt x="2002561" y="659917"/>
                </a:cubicBezTo>
                <a:cubicBezTo>
                  <a:pt x="2045346" y="660357"/>
                  <a:pt x="2166676" y="654391"/>
                  <a:pt x="2135144" y="636501"/>
                </a:cubicBezTo>
                <a:cubicBezTo>
                  <a:pt x="2276591" y="665055"/>
                  <a:pt x="2293173" y="591792"/>
                  <a:pt x="2440292" y="593862"/>
                </a:cubicBezTo>
                <a:cubicBezTo>
                  <a:pt x="2495160" y="534824"/>
                  <a:pt x="2473343" y="585644"/>
                  <a:pt x="2547829" y="566150"/>
                </a:cubicBezTo>
                <a:cubicBezTo>
                  <a:pt x="2545438" y="614169"/>
                  <a:pt x="2632278" y="528280"/>
                  <a:pt x="2658055" y="578727"/>
                </a:cubicBezTo>
                <a:cubicBezTo>
                  <a:pt x="2670795" y="573581"/>
                  <a:pt x="2682322" y="567005"/>
                  <a:pt x="2693698" y="560029"/>
                </a:cubicBezTo>
                <a:lnTo>
                  <a:pt x="2699673" y="556400"/>
                </a:lnTo>
                <a:lnTo>
                  <a:pt x="2727306" y="550698"/>
                </a:lnTo>
                <a:lnTo>
                  <a:pt x="2730451" y="538058"/>
                </a:lnTo>
                <a:lnTo>
                  <a:pt x="2768713" y="521575"/>
                </a:lnTo>
                <a:cubicBezTo>
                  <a:pt x="2783756" y="517104"/>
                  <a:pt x="2800788" y="514291"/>
                  <a:pt x="2820868" y="514160"/>
                </a:cubicBezTo>
                <a:cubicBezTo>
                  <a:pt x="2894791" y="532885"/>
                  <a:pt x="2981506" y="465507"/>
                  <a:pt x="3073635" y="491294"/>
                </a:cubicBezTo>
                <a:cubicBezTo>
                  <a:pt x="3106872" y="496624"/>
                  <a:pt x="3205785" y="487718"/>
                  <a:pt x="3222071" y="470559"/>
                </a:cubicBezTo>
                <a:cubicBezTo>
                  <a:pt x="3242193" y="465514"/>
                  <a:pt x="3267163" y="469136"/>
                  <a:pt x="3274069" y="451605"/>
                </a:cubicBezTo>
                <a:cubicBezTo>
                  <a:pt x="3286659" y="430165"/>
                  <a:pt x="3363648" y="455571"/>
                  <a:pt x="3349632" y="432583"/>
                </a:cubicBezTo>
                <a:cubicBezTo>
                  <a:pt x="3404182" y="449847"/>
                  <a:pt x="3438210" y="404323"/>
                  <a:pt x="3479593" y="390437"/>
                </a:cubicBezTo>
                <a:cubicBezTo>
                  <a:pt x="3523240" y="408403"/>
                  <a:pt x="3567027" y="361554"/>
                  <a:pt x="3660110" y="348726"/>
                </a:cubicBezTo>
                <a:cubicBezTo>
                  <a:pt x="3708299" y="369683"/>
                  <a:pt x="3662447" y="344775"/>
                  <a:pt x="3750023" y="370678"/>
                </a:cubicBezTo>
                <a:cubicBezTo>
                  <a:pt x="3752092" y="367132"/>
                  <a:pt x="3816880" y="365055"/>
                  <a:pt x="3844133" y="360648"/>
                </a:cubicBezTo>
                <a:cubicBezTo>
                  <a:pt x="3871386" y="356240"/>
                  <a:pt x="3882848" y="332490"/>
                  <a:pt x="3913545" y="344235"/>
                </a:cubicBezTo>
                <a:cubicBezTo>
                  <a:pt x="4050255" y="376864"/>
                  <a:pt x="4159924" y="363190"/>
                  <a:pt x="4266740" y="361454"/>
                </a:cubicBezTo>
                <a:cubicBezTo>
                  <a:pt x="4385770" y="354374"/>
                  <a:pt x="4314535" y="340143"/>
                  <a:pt x="4430770" y="342643"/>
                </a:cubicBezTo>
                <a:cubicBezTo>
                  <a:pt x="4439969" y="322594"/>
                  <a:pt x="4478290" y="314645"/>
                  <a:pt x="4512664" y="319948"/>
                </a:cubicBezTo>
                <a:cubicBezTo>
                  <a:pt x="4570011" y="315138"/>
                  <a:pt x="4549085" y="269599"/>
                  <a:pt x="4616423" y="290914"/>
                </a:cubicBezTo>
                <a:cubicBezTo>
                  <a:pt x="4599641" y="270277"/>
                  <a:pt x="4692085" y="269216"/>
                  <a:pt x="4691675" y="254011"/>
                </a:cubicBezTo>
                <a:lnTo>
                  <a:pt x="4689051" y="250968"/>
                </a:lnTo>
                <a:lnTo>
                  <a:pt x="4719994" y="245307"/>
                </a:lnTo>
                <a:cubicBezTo>
                  <a:pt x="4732635" y="242775"/>
                  <a:pt x="4745300" y="240335"/>
                  <a:pt x="4752894" y="239875"/>
                </a:cubicBezTo>
                <a:lnTo>
                  <a:pt x="4769329" y="233585"/>
                </a:lnTo>
                <a:lnTo>
                  <a:pt x="4775634" y="234063"/>
                </a:lnTo>
                <a:lnTo>
                  <a:pt x="4790452" y="233572"/>
                </a:lnTo>
                <a:cubicBezTo>
                  <a:pt x="4789989" y="236356"/>
                  <a:pt x="4789525" y="239141"/>
                  <a:pt x="4789062" y="241924"/>
                </a:cubicBezTo>
                <a:cubicBezTo>
                  <a:pt x="4786342" y="249932"/>
                  <a:pt x="4804560" y="248631"/>
                  <a:pt x="4827826" y="246977"/>
                </a:cubicBezTo>
                <a:cubicBezTo>
                  <a:pt x="4875782" y="239569"/>
                  <a:pt x="4874112" y="283413"/>
                  <a:pt x="4892569" y="249933"/>
                </a:cubicBezTo>
                <a:lnTo>
                  <a:pt x="4896611" y="240448"/>
                </a:lnTo>
                <a:lnTo>
                  <a:pt x="4917286" y="243659"/>
                </a:lnTo>
                <a:cubicBezTo>
                  <a:pt x="4923060" y="243799"/>
                  <a:pt x="4981729" y="240979"/>
                  <a:pt x="4981173" y="247103"/>
                </a:cubicBezTo>
                <a:cubicBezTo>
                  <a:pt x="5024880" y="220690"/>
                  <a:pt x="5014146" y="257963"/>
                  <a:pt x="5060397" y="263688"/>
                </a:cubicBezTo>
                <a:cubicBezTo>
                  <a:pt x="5093356" y="238589"/>
                  <a:pt x="5157892" y="275351"/>
                  <a:pt x="5252996" y="270655"/>
                </a:cubicBezTo>
                <a:cubicBezTo>
                  <a:pt x="5288840" y="241872"/>
                  <a:pt x="5287005" y="287921"/>
                  <a:pt x="5358056" y="247248"/>
                </a:cubicBezTo>
                <a:cubicBezTo>
                  <a:pt x="5361752" y="250257"/>
                  <a:pt x="5403312" y="238215"/>
                  <a:pt x="5426496" y="235142"/>
                </a:cubicBezTo>
                <a:cubicBezTo>
                  <a:pt x="5449679" y="232069"/>
                  <a:pt x="5473549" y="245611"/>
                  <a:pt x="5497161" y="228808"/>
                </a:cubicBezTo>
                <a:cubicBezTo>
                  <a:pt x="5611861" y="172767"/>
                  <a:pt x="5723211" y="165860"/>
                  <a:pt x="5826043" y="148073"/>
                </a:cubicBezTo>
                <a:cubicBezTo>
                  <a:pt x="5943127" y="133166"/>
                  <a:pt x="5872659" y="193078"/>
                  <a:pt x="6013415" y="137316"/>
                </a:cubicBezTo>
                <a:cubicBezTo>
                  <a:pt x="6031924" y="154783"/>
                  <a:pt x="6050745" y="154258"/>
                  <a:pt x="6080994" y="142938"/>
                </a:cubicBezTo>
                <a:cubicBezTo>
                  <a:pt x="6138083" y="137090"/>
                  <a:pt x="6140195" y="184383"/>
                  <a:pt x="6194152" y="151772"/>
                </a:cubicBezTo>
                <a:cubicBezTo>
                  <a:pt x="6187280" y="177783"/>
                  <a:pt x="6304222" y="153410"/>
                  <a:pt x="6281379" y="181626"/>
                </a:cubicBezTo>
                <a:cubicBezTo>
                  <a:pt x="6321899" y="201819"/>
                  <a:pt x="6335111" y="162590"/>
                  <a:pt x="6374947" y="179799"/>
                </a:cubicBezTo>
                <a:cubicBezTo>
                  <a:pt x="6417404" y="181336"/>
                  <a:pt x="6402484" y="169694"/>
                  <a:pt x="6448518" y="164378"/>
                </a:cubicBezTo>
                <a:cubicBezTo>
                  <a:pt x="6504958" y="162488"/>
                  <a:pt x="6493438" y="111203"/>
                  <a:pt x="6544700" y="167161"/>
                </a:cubicBezTo>
                <a:cubicBezTo>
                  <a:pt x="6601507" y="148697"/>
                  <a:pt x="6566269" y="164386"/>
                  <a:pt x="6648353" y="172250"/>
                </a:cubicBezTo>
                <a:cubicBezTo>
                  <a:pt x="6680008" y="155223"/>
                  <a:pt x="6707960" y="160673"/>
                  <a:pt x="6736227" y="173216"/>
                </a:cubicBezTo>
                <a:cubicBezTo>
                  <a:pt x="6813963" y="164284"/>
                  <a:pt x="6888143" y="181296"/>
                  <a:pt x="6977218" y="184289"/>
                </a:cubicBezTo>
                <a:cubicBezTo>
                  <a:pt x="7040424" y="188318"/>
                  <a:pt x="7000278" y="216835"/>
                  <a:pt x="7065221" y="227531"/>
                </a:cubicBezTo>
                <a:cubicBezTo>
                  <a:pt x="7130163" y="238228"/>
                  <a:pt x="7291878" y="238208"/>
                  <a:pt x="7366876" y="248468"/>
                </a:cubicBezTo>
                <a:cubicBezTo>
                  <a:pt x="7491356" y="206752"/>
                  <a:pt x="7367734" y="280166"/>
                  <a:pt x="7565449" y="258950"/>
                </a:cubicBezTo>
                <a:cubicBezTo>
                  <a:pt x="7575959" y="252432"/>
                  <a:pt x="7600854" y="257628"/>
                  <a:pt x="7599285" y="266021"/>
                </a:cubicBezTo>
                <a:cubicBezTo>
                  <a:pt x="7611616" y="262940"/>
                  <a:pt x="7639946" y="245819"/>
                  <a:pt x="7644411" y="258986"/>
                </a:cubicBezTo>
                <a:cubicBezTo>
                  <a:pt x="7708015" y="258012"/>
                  <a:pt x="7770249" y="247724"/>
                  <a:pt x="7825110" y="229109"/>
                </a:cubicBezTo>
                <a:cubicBezTo>
                  <a:pt x="7949762" y="247028"/>
                  <a:pt x="7921956" y="197757"/>
                  <a:pt x="7965804" y="190545"/>
                </a:cubicBezTo>
                <a:cubicBezTo>
                  <a:pt x="8039439" y="213878"/>
                  <a:pt x="8063651" y="191475"/>
                  <a:pt x="8147401" y="205617"/>
                </a:cubicBezTo>
                <a:cubicBezTo>
                  <a:pt x="8166453" y="196610"/>
                  <a:pt x="8225048" y="207099"/>
                  <a:pt x="8256033" y="193713"/>
                </a:cubicBezTo>
                <a:cubicBezTo>
                  <a:pt x="8311388" y="242017"/>
                  <a:pt x="8350376" y="178592"/>
                  <a:pt x="8410677" y="172167"/>
                </a:cubicBezTo>
                <a:cubicBezTo>
                  <a:pt x="8470978" y="165743"/>
                  <a:pt x="8572470" y="206385"/>
                  <a:pt x="8617841" y="155167"/>
                </a:cubicBezTo>
                <a:cubicBezTo>
                  <a:pt x="8646050" y="160448"/>
                  <a:pt x="8664949" y="183631"/>
                  <a:pt x="8715976" y="178374"/>
                </a:cubicBezTo>
                <a:cubicBezTo>
                  <a:pt x="8737194" y="188216"/>
                  <a:pt x="8738009" y="189511"/>
                  <a:pt x="8778827" y="172936"/>
                </a:cubicBezTo>
                <a:cubicBezTo>
                  <a:pt x="8725277" y="146372"/>
                  <a:pt x="8850819" y="175612"/>
                  <a:pt x="8840778" y="143149"/>
                </a:cubicBezTo>
                <a:cubicBezTo>
                  <a:pt x="8903519" y="121096"/>
                  <a:pt x="9021861" y="150359"/>
                  <a:pt x="9010380" y="91891"/>
                </a:cubicBezTo>
                <a:cubicBezTo>
                  <a:pt x="9027103" y="56852"/>
                  <a:pt x="9112524" y="108357"/>
                  <a:pt x="9110856" y="70997"/>
                </a:cubicBezTo>
                <a:cubicBezTo>
                  <a:pt x="9148189" y="94250"/>
                  <a:pt x="9209809" y="53285"/>
                  <a:pt x="9268817" y="53082"/>
                </a:cubicBezTo>
                <a:cubicBezTo>
                  <a:pt x="9279135" y="35997"/>
                  <a:pt x="9292736" y="36520"/>
                  <a:pt x="9316667" y="45047"/>
                </a:cubicBezTo>
                <a:cubicBezTo>
                  <a:pt x="9352186" y="45862"/>
                  <a:pt x="9390008" y="39799"/>
                  <a:pt x="9428209" y="29923"/>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ijdelijke aanduiding voor inhoud 2">
            <a:extLst>
              <a:ext uri="{FF2B5EF4-FFF2-40B4-BE49-F238E27FC236}">
                <a16:creationId xmlns:a16="http://schemas.microsoft.com/office/drawing/2014/main" id="{E2609CC3-6704-195E-84AB-2735A38A3E8A}"/>
              </a:ext>
            </a:extLst>
          </p:cNvPr>
          <p:cNvSpPr>
            <a:spLocks noGrp="1"/>
          </p:cNvSpPr>
          <p:nvPr>
            <p:ph idx="1"/>
          </p:nvPr>
        </p:nvSpPr>
        <p:spPr>
          <a:xfrm>
            <a:off x="838200" y="2308196"/>
            <a:ext cx="10515600" cy="4351338"/>
          </a:xfrm>
        </p:spPr>
        <p:txBody>
          <a:bodyPr vert="horz" lIns="91440" tIns="45720" rIns="91440" bIns="45720" rtlCol="0" anchor="t">
            <a:normAutofit/>
          </a:bodyPr>
          <a:lstStyle/>
          <a:p>
            <a:pPr marL="0" indent="0">
              <a:buNone/>
            </a:pPr>
            <a:r>
              <a:rPr lang="nl-NL" b="1" dirty="0" err="1"/>
              <a:t>Examine</a:t>
            </a:r>
            <a:r>
              <a:rPr lang="nl-NL" b="1" dirty="0"/>
              <a:t> </a:t>
            </a:r>
            <a:r>
              <a:rPr lang="nl-NL" b="1" dirty="0" err="1"/>
              <a:t>your</a:t>
            </a:r>
            <a:r>
              <a:rPr lang="nl-NL" b="1" dirty="0"/>
              <a:t> </a:t>
            </a:r>
            <a:r>
              <a:rPr lang="nl-NL" b="1" dirty="0" err="1"/>
              <a:t>subjectivity</a:t>
            </a:r>
            <a:r>
              <a:rPr lang="nl-NL" b="1" dirty="0"/>
              <a:t>:</a:t>
            </a:r>
          </a:p>
          <a:p>
            <a:r>
              <a:rPr lang="nl-NL" dirty="0" err="1"/>
              <a:t>Desires</a:t>
            </a:r>
            <a:endParaRPr lang="nl-NL" dirty="0"/>
          </a:p>
          <a:p>
            <a:r>
              <a:rPr lang="nl-NL" dirty="0"/>
              <a:t>Pre-</a:t>
            </a:r>
            <a:r>
              <a:rPr lang="nl-NL" dirty="0" err="1"/>
              <a:t>conceptions</a:t>
            </a:r>
            <a:endParaRPr lang="nl-NL" dirty="0"/>
          </a:p>
          <a:p>
            <a:r>
              <a:rPr lang="nl-NL" dirty="0"/>
              <a:t>Background</a:t>
            </a:r>
          </a:p>
          <a:p>
            <a:r>
              <a:rPr lang="nl-NL" dirty="0" err="1"/>
              <a:t>Socio-cultural</a:t>
            </a:r>
            <a:r>
              <a:rPr lang="nl-NL" dirty="0"/>
              <a:t> </a:t>
            </a:r>
            <a:r>
              <a:rPr lang="nl-NL" dirty="0" err="1"/>
              <a:t>position</a:t>
            </a:r>
            <a:endParaRPr lang="nl-NL" dirty="0"/>
          </a:p>
          <a:p>
            <a:r>
              <a:rPr lang="nl-NL" dirty="0"/>
              <a:t>Personal </a:t>
            </a:r>
            <a:r>
              <a:rPr lang="nl-NL" dirty="0" err="1"/>
              <a:t>experiences</a:t>
            </a:r>
            <a:endParaRPr lang="nl-NL" dirty="0"/>
          </a:p>
          <a:p>
            <a:pPr marL="0" indent="0">
              <a:buNone/>
            </a:pPr>
            <a:endParaRPr lang="nl-NL" dirty="0"/>
          </a:p>
          <a:p>
            <a:endParaRPr lang="nl-NL" dirty="0"/>
          </a:p>
          <a:p>
            <a:endParaRPr lang="nl-NL" dirty="0"/>
          </a:p>
          <a:p>
            <a:endParaRPr lang="nl-NL" dirty="0"/>
          </a:p>
          <a:p>
            <a:endParaRPr lang="nl-NL" dirty="0"/>
          </a:p>
          <a:p>
            <a:endParaRPr lang="nl-NL" dirty="0"/>
          </a:p>
          <a:p>
            <a:endParaRPr lang="nl-NL" dirty="0"/>
          </a:p>
          <a:p>
            <a:endParaRPr lang="nl-NL" dirty="0"/>
          </a:p>
        </p:txBody>
      </p:sp>
      <p:sp>
        <p:nvSpPr>
          <p:cNvPr id="14" name="Tekstvak 13">
            <a:extLst>
              <a:ext uri="{FF2B5EF4-FFF2-40B4-BE49-F238E27FC236}">
                <a16:creationId xmlns:a16="http://schemas.microsoft.com/office/drawing/2014/main" id="{05C8BBE5-A48D-FFBE-D89F-2AD839A529D6}"/>
              </a:ext>
            </a:extLst>
          </p:cNvPr>
          <p:cNvSpPr txBox="1"/>
          <p:nvPr/>
        </p:nvSpPr>
        <p:spPr>
          <a:xfrm>
            <a:off x="5797216" y="3160965"/>
            <a:ext cx="6097604" cy="258532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nl-NL"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a:t>
            </a:r>
            <a:r>
              <a:rPr kumimoji="0" lang="nl-NL" sz="18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mn-cs"/>
              </a:rPr>
              <a:t>Secondly</a:t>
            </a:r>
            <a:r>
              <a:rPr kumimoji="0" lang="nl-NL"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these </a:t>
            </a:r>
            <a:r>
              <a:rPr kumimoji="0" lang="nl-NL" sz="18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mn-cs"/>
              </a:rPr>
              <a:t>previous</a:t>
            </a:r>
            <a:r>
              <a:rPr kumimoji="0" lang="nl-NL"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personal </a:t>
            </a:r>
            <a:r>
              <a:rPr kumimoji="0" lang="nl-NL" sz="18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mn-cs"/>
              </a:rPr>
              <a:t>experiences</a:t>
            </a:r>
            <a:r>
              <a:rPr kumimoji="0" lang="nl-NL"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 </a:t>
            </a:r>
            <a:r>
              <a:rPr kumimoji="0" lang="nl-NL" sz="1800" b="0" i="0" u="none" strike="noStrike" kern="1200" cap="none" spc="0" normalizeH="0" baseline="0" noProof="0" dirty="0" err="1">
                <a:ln>
                  <a:noFill/>
                </a:ln>
                <a:solidFill>
                  <a:srgbClr val="000000"/>
                </a:solidFill>
                <a:effectLst/>
                <a:uLnTx/>
                <a:uFillTx/>
                <a:latin typeface="Calibri" panose="020F0502020204030204" pitchFamily="34" charset="0"/>
                <a:ea typeface="+mn-ea"/>
                <a:cs typeface="+mn-cs"/>
              </a:rPr>
              <a:t>together</a:t>
            </a:r>
            <a:r>
              <a:rPr kumimoji="0" lang="nl-NL" sz="1800" b="0" i="0" u="none" strike="noStrike" kern="1200" cap="none" spc="0" normalizeH="0" noProof="0" dirty="0">
                <a:ln>
                  <a:noFill/>
                </a:ln>
                <a:solidFill>
                  <a:srgbClr val="000000"/>
                </a:solidFill>
                <a:effectLst/>
                <a:uLnTx/>
                <a:uFillTx/>
                <a:latin typeface="Calibri" panose="020F0502020204030204" pitchFamily="34" charset="0"/>
                <a:ea typeface="+mn-ea"/>
                <a:cs typeface="+mn-cs"/>
              </a:rPr>
              <a:t> </a:t>
            </a:r>
            <a:r>
              <a:rPr kumimoji="0" lang="nl-NL" sz="1800" b="0" i="0" u="none" strike="noStrike" kern="1200" cap="none" spc="0" normalizeH="0" noProof="0" dirty="0" err="1">
                <a:ln>
                  <a:noFill/>
                </a:ln>
                <a:solidFill>
                  <a:srgbClr val="000000"/>
                </a:solidFill>
                <a:effectLst/>
                <a:uLnTx/>
                <a:uFillTx/>
                <a:latin typeface="Calibri" panose="020F0502020204030204" pitchFamily="34" charset="0"/>
                <a:ea typeface="+mn-ea"/>
                <a:cs typeface="+mn-cs"/>
              </a:rPr>
              <a:t>with</a:t>
            </a:r>
            <a:r>
              <a:rPr kumimoji="0" lang="nl-NL" sz="1800" b="0" i="0" u="none" strike="noStrike" kern="1200" cap="none" spc="0" normalizeH="0" noProof="0" dirty="0">
                <a:ln>
                  <a:noFill/>
                </a:ln>
                <a:solidFill>
                  <a:srgbClr val="000000"/>
                </a:solidFill>
                <a:effectLst/>
                <a:uLnTx/>
                <a:uFillTx/>
                <a:latin typeface="Calibri" panose="020F0502020204030204" pitchFamily="34" charset="0"/>
                <a:ea typeface="+mn-ea"/>
                <a:cs typeface="+mn-cs"/>
              </a:rPr>
              <a:t> a </a:t>
            </a:r>
            <a:r>
              <a:rPr kumimoji="0" lang="nl-NL" sz="1800" b="0" i="0" u="none" strike="noStrike" kern="1200" cap="none" spc="0" normalizeH="0" noProof="0" dirty="0" err="1">
                <a:ln>
                  <a:noFill/>
                </a:ln>
                <a:solidFill>
                  <a:srgbClr val="000000"/>
                </a:solidFill>
                <a:effectLst/>
                <a:uLnTx/>
                <a:uFillTx/>
                <a:latin typeface="Calibri" panose="020F0502020204030204" pitchFamily="34" charset="0"/>
                <a:ea typeface="+mn-ea"/>
                <a:cs typeface="+mn-cs"/>
              </a:rPr>
              <a:t>desire</a:t>
            </a:r>
            <a:r>
              <a:rPr kumimoji="0" lang="nl-NL" sz="1800" b="0" i="0" u="none" strike="noStrike" kern="1200" cap="none" spc="0" normalizeH="0" noProof="0" dirty="0">
                <a:ln>
                  <a:noFill/>
                </a:ln>
                <a:solidFill>
                  <a:srgbClr val="000000"/>
                </a:solidFill>
                <a:effectLst/>
                <a:uLnTx/>
                <a:uFillTx/>
                <a:latin typeface="Calibri" panose="020F0502020204030204" pitchFamily="34" charset="0"/>
                <a:ea typeface="+mn-ea"/>
                <a:cs typeface="+mn-cs"/>
              </a:rPr>
              <a:t> </a:t>
            </a:r>
            <a:r>
              <a:rPr kumimoji="0" lang="nl-NL" sz="1800" b="0" i="0" u="none" strike="noStrike" kern="1200" cap="none" spc="0" normalizeH="0" noProof="0" dirty="0" err="1">
                <a:ln>
                  <a:noFill/>
                </a:ln>
                <a:solidFill>
                  <a:srgbClr val="000000"/>
                </a:solidFill>
                <a:effectLst/>
                <a:uLnTx/>
                <a:uFillTx/>
                <a:latin typeface="Calibri" panose="020F0502020204030204" pitchFamily="34" charset="0"/>
                <a:ea typeface="+mn-ea"/>
                <a:cs typeface="+mn-cs"/>
              </a:rPr>
              <a:t>to</a:t>
            </a:r>
            <a:r>
              <a:rPr kumimoji="0" lang="nl-NL" sz="1800" b="0" i="0" u="none" strike="noStrike" kern="1200" cap="none" spc="0" normalizeH="0" noProof="0" dirty="0">
                <a:ln>
                  <a:noFill/>
                </a:ln>
                <a:solidFill>
                  <a:srgbClr val="000000"/>
                </a:solidFill>
                <a:effectLst/>
                <a:uLnTx/>
                <a:uFillTx/>
                <a:latin typeface="Calibri" panose="020F0502020204030204" pitchFamily="34" charset="0"/>
                <a:ea typeface="+mn-ea"/>
                <a:cs typeface="+mn-cs"/>
              </a:rPr>
              <a:t> </a:t>
            </a:r>
            <a:r>
              <a:rPr kumimoji="0" lang="nl-NL" sz="1800" b="0" i="0" u="none" strike="noStrike" kern="1200" cap="none" spc="0" normalizeH="0" noProof="0" dirty="0" err="1">
                <a:ln>
                  <a:noFill/>
                </a:ln>
                <a:solidFill>
                  <a:srgbClr val="000000"/>
                </a:solidFill>
                <a:effectLst/>
                <a:uLnTx/>
                <a:uFillTx/>
                <a:latin typeface="Calibri" panose="020F0502020204030204" pitchFamily="34" charset="0"/>
                <a:ea typeface="+mn-ea"/>
                <a:cs typeface="+mn-cs"/>
              </a:rPr>
              <a:t>become</a:t>
            </a:r>
            <a:r>
              <a:rPr kumimoji="0" lang="nl-NL" sz="1800" b="0" i="0" u="none" strike="noStrike" kern="1200" cap="none" spc="0" normalizeH="0" noProof="0" dirty="0">
                <a:ln>
                  <a:noFill/>
                </a:ln>
                <a:solidFill>
                  <a:srgbClr val="000000"/>
                </a:solidFill>
                <a:effectLst/>
                <a:uLnTx/>
                <a:uFillTx/>
                <a:latin typeface="Calibri" panose="020F0502020204030204" pitchFamily="34" charset="0"/>
                <a:ea typeface="+mn-ea"/>
                <a:cs typeface="+mn-cs"/>
              </a:rPr>
              <a:t> a </a:t>
            </a:r>
            <a:r>
              <a:rPr kumimoji="0" lang="nl-NL" sz="1800" b="0" i="0" u="none" strike="noStrike" kern="1200" cap="none" spc="0" normalizeH="0" noProof="0" dirty="0" err="1">
                <a:ln>
                  <a:noFill/>
                </a:ln>
                <a:solidFill>
                  <a:srgbClr val="000000"/>
                </a:solidFill>
                <a:effectLst/>
                <a:uLnTx/>
                <a:uFillTx/>
                <a:latin typeface="Calibri" panose="020F0502020204030204" pitchFamily="34" charset="0"/>
                <a:ea typeface="+mn-ea"/>
                <a:cs typeface="+mn-cs"/>
              </a:rPr>
              <a:t>psychotherapists</a:t>
            </a:r>
            <a:r>
              <a:rPr kumimoji="0" lang="nl-NL" sz="1800" b="0" i="0" u="none" strike="noStrike" kern="1200" cap="none" spc="0" normalizeH="0" noProof="0" dirty="0">
                <a:ln>
                  <a:noFill/>
                </a:ln>
                <a:solidFill>
                  <a:srgbClr val="000000"/>
                </a:solidFill>
                <a:effectLst/>
                <a:uLnTx/>
                <a:uFillTx/>
                <a:latin typeface="Calibri" panose="020F0502020204030204" pitchFamily="34" charset="0"/>
                <a:ea typeface="+mn-ea"/>
                <a:cs typeface="+mn-cs"/>
              </a:rPr>
              <a:t> have </a:t>
            </a:r>
            <a:r>
              <a:rPr kumimoji="0" lang="nl-NL" sz="1800" b="0" i="0" u="none" strike="noStrike" kern="1200" cap="none" spc="0" normalizeH="0" noProof="0" dirty="0" err="1">
                <a:ln>
                  <a:noFill/>
                </a:ln>
                <a:solidFill>
                  <a:srgbClr val="000000"/>
                </a:solidFill>
                <a:effectLst/>
                <a:uLnTx/>
                <a:uFillTx/>
                <a:latin typeface="Calibri" panose="020F0502020204030204" pitchFamily="34" charset="0"/>
                <a:ea typeface="+mn-ea"/>
                <a:cs typeface="+mn-cs"/>
              </a:rPr>
              <a:t>focussed</a:t>
            </a:r>
            <a:r>
              <a:rPr kumimoji="0" lang="nl-NL" sz="1800" b="0" i="0" u="none" strike="noStrike" kern="1200" cap="none" spc="0" normalizeH="0" noProof="0" dirty="0">
                <a:ln>
                  <a:noFill/>
                </a:ln>
                <a:solidFill>
                  <a:srgbClr val="000000"/>
                </a:solidFill>
                <a:effectLst/>
                <a:uLnTx/>
                <a:uFillTx/>
                <a:latin typeface="Calibri" panose="020F0502020204030204" pitchFamily="34" charset="0"/>
                <a:ea typeface="+mn-ea"/>
                <a:cs typeface="+mn-cs"/>
              </a:rPr>
              <a:t> me on </a:t>
            </a:r>
            <a:r>
              <a:rPr kumimoji="0" lang="nl-NL" sz="1800" b="0" i="0" u="none" strike="noStrike" kern="1200" cap="none" spc="0" normalizeH="0" noProof="0" dirty="0" err="1">
                <a:ln>
                  <a:noFill/>
                </a:ln>
                <a:solidFill>
                  <a:srgbClr val="000000"/>
                </a:solidFill>
                <a:effectLst/>
                <a:uLnTx/>
                <a:uFillTx/>
                <a:latin typeface="Calibri" panose="020F0502020204030204" pitchFamily="34" charset="0"/>
                <a:ea typeface="+mn-ea"/>
                <a:cs typeface="+mn-cs"/>
              </a:rPr>
              <a:t>the</a:t>
            </a:r>
            <a:r>
              <a:rPr kumimoji="0" lang="nl-NL" sz="1800" b="0" i="0" u="none" strike="noStrike" kern="1200" cap="none" spc="0" normalizeH="0" noProof="0" dirty="0">
                <a:ln>
                  <a:noFill/>
                </a:ln>
                <a:solidFill>
                  <a:srgbClr val="000000"/>
                </a:solidFill>
                <a:effectLst/>
                <a:uLnTx/>
                <a:uFillTx/>
                <a:latin typeface="Calibri" panose="020F0502020204030204" pitchFamily="34" charset="0"/>
                <a:ea typeface="+mn-ea"/>
                <a:cs typeface="+mn-cs"/>
              </a:rPr>
              <a:t> question “</a:t>
            </a:r>
            <a:r>
              <a:rPr kumimoji="0" lang="nl-NL" sz="1800" b="0" i="0" u="none" strike="noStrike" kern="1200" cap="none" spc="0" normalizeH="0" noProof="0" dirty="0" err="1">
                <a:ln>
                  <a:noFill/>
                </a:ln>
                <a:solidFill>
                  <a:srgbClr val="000000"/>
                </a:solidFill>
                <a:effectLst/>
                <a:uLnTx/>
                <a:uFillTx/>
                <a:latin typeface="Calibri" panose="020F0502020204030204" pitchFamily="34" charset="0"/>
                <a:ea typeface="+mn-ea"/>
                <a:cs typeface="+mn-cs"/>
              </a:rPr>
              <a:t>how</a:t>
            </a:r>
            <a:r>
              <a:rPr kumimoji="0" lang="nl-NL" sz="1800" b="0" i="0" u="none" strike="noStrike" kern="1200" cap="none" spc="0" normalizeH="0" noProof="0" dirty="0">
                <a:ln>
                  <a:noFill/>
                </a:ln>
                <a:solidFill>
                  <a:srgbClr val="000000"/>
                </a:solidFill>
                <a:effectLst/>
                <a:uLnTx/>
                <a:uFillTx/>
                <a:latin typeface="Calibri" panose="020F0502020204030204" pitchFamily="34" charset="0"/>
                <a:ea typeface="+mn-ea"/>
                <a:cs typeface="+mn-cs"/>
              </a:rPr>
              <a:t> </a:t>
            </a:r>
            <a:r>
              <a:rPr kumimoji="0" lang="nl-NL" sz="1800" b="0" i="0" u="none" strike="noStrike" kern="1200" cap="none" spc="0" normalizeH="0" noProof="0" dirty="0" err="1">
                <a:ln>
                  <a:noFill/>
                </a:ln>
                <a:solidFill>
                  <a:srgbClr val="000000"/>
                </a:solidFill>
                <a:effectLst/>
                <a:uLnTx/>
                <a:uFillTx/>
                <a:latin typeface="Calibri" panose="020F0502020204030204" pitchFamily="34" charset="0"/>
                <a:ea typeface="+mn-ea"/>
                <a:cs typeface="+mn-cs"/>
              </a:rPr>
              <a:t>to</a:t>
            </a:r>
            <a:r>
              <a:rPr kumimoji="0" lang="nl-NL" sz="1800" b="0" i="0" u="none" strike="noStrike" kern="1200" cap="none" spc="0" normalizeH="0" noProof="0" dirty="0">
                <a:ln>
                  <a:noFill/>
                </a:ln>
                <a:solidFill>
                  <a:srgbClr val="000000"/>
                </a:solidFill>
                <a:effectLst/>
                <a:uLnTx/>
                <a:uFillTx/>
                <a:latin typeface="Calibri" panose="020F0502020204030204" pitchFamily="34" charset="0"/>
                <a:ea typeface="+mn-ea"/>
                <a:cs typeface="+mn-cs"/>
              </a:rPr>
              <a:t> deal </a:t>
            </a:r>
            <a:r>
              <a:rPr kumimoji="0" lang="nl-NL" sz="1800" b="0" i="0" u="none" strike="noStrike" kern="1200" cap="none" spc="0" normalizeH="0" noProof="0" dirty="0" err="1">
                <a:ln>
                  <a:noFill/>
                </a:ln>
                <a:solidFill>
                  <a:srgbClr val="000000"/>
                </a:solidFill>
                <a:effectLst/>
                <a:uLnTx/>
                <a:uFillTx/>
                <a:latin typeface="Calibri" panose="020F0502020204030204" pitchFamily="34" charset="0"/>
                <a:ea typeface="+mn-ea"/>
                <a:cs typeface="+mn-cs"/>
              </a:rPr>
              <a:t>with</a:t>
            </a:r>
            <a:r>
              <a:rPr kumimoji="0" lang="nl-NL" sz="1800" b="0" i="0" u="none" strike="noStrike" kern="1200" cap="none" spc="0" normalizeH="0" noProof="0" dirty="0">
                <a:ln>
                  <a:noFill/>
                </a:ln>
                <a:solidFill>
                  <a:srgbClr val="000000"/>
                </a:solidFill>
                <a:effectLst/>
                <a:uLnTx/>
                <a:uFillTx/>
                <a:latin typeface="Calibri" panose="020F0502020204030204" pitchFamily="34" charset="0"/>
                <a:ea typeface="+mn-ea"/>
                <a:cs typeface="+mn-cs"/>
              </a:rPr>
              <a:t> </a:t>
            </a:r>
            <a:r>
              <a:rPr kumimoji="0" lang="nl-NL" sz="1800" b="0" i="0" u="none" strike="noStrike" kern="1200" cap="none" spc="0" normalizeH="0" noProof="0" dirty="0" err="1">
                <a:ln>
                  <a:noFill/>
                </a:ln>
                <a:solidFill>
                  <a:srgbClr val="000000"/>
                </a:solidFill>
                <a:effectLst/>
                <a:uLnTx/>
                <a:uFillTx/>
                <a:latin typeface="Calibri" panose="020F0502020204030204" pitchFamily="34" charset="0"/>
                <a:ea typeface="+mn-ea"/>
                <a:cs typeface="+mn-cs"/>
              </a:rPr>
              <a:t>countertransference</a:t>
            </a:r>
            <a:r>
              <a:rPr kumimoji="0" lang="nl-NL" sz="1800" b="0" i="0" u="none" strike="noStrike" kern="1200" cap="none" spc="0" normalizeH="0" noProof="0" dirty="0">
                <a:ln>
                  <a:noFill/>
                </a:ln>
                <a:solidFill>
                  <a:srgbClr val="000000"/>
                </a:solidFill>
                <a:effectLst/>
                <a:uLnTx/>
                <a:uFillTx/>
                <a:latin typeface="Calibri" panose="020F0502020204030204" pitchFamily="34" charset="0"/>
                <a:ea typeface="+mn-ea"/>
                <a:cs typeface="+mn-cs"/>
              </a:rPr>
              <a:t>?”. Through </a:t>
            </a:r>
            <a:r>
              <a:rPr kumimoji="0" lang="nl-NL" sz="1800" b="0" i="0" u="none" strike="noStrike" kern="1200" cap="none" spc="0" normalizeH="0" noProof="0" dirty="0" err="1">
                <a:ln>
                  <a:noFill/>
                </a:ln>
                <a:solidFill>
                  <a:srgbClr val="000000"/>
                </a:solidFill>
                <a:effectLst/>
                <a:uLnTx/>
                <a:uFillTx/>
                <a:latin typeface="Calibri" panose="020F0502020204030204" pitchFamily="34" charset="0"/>
                <a:ea typeface="+mn-ea"/>
                <a:cs typeface="+mn-cs"/>
              </a:rPr>
              <a:t>this</a:t>
            </a:r>
            <a:r>
              <a:rPr kumimoji="0" lang="nl-NL" sz="1800" b="0" i="0" u="none" strike="noStrike" kern="1200" cap="none" spc="0" normalizeH="0" noProof="0" dirty="0">
                <a:ln>
                  <a:noFill/>
                </a:ln>
                <a:solidFill>
                  <a:srgbClr val="000000"/>
                </a:solidFill>
                <a:effectLst/>
                <a:uLnTx/>
                <a:uFillTx/>
                <a:latin typeface="Calibri" panose="020F0502020204030204" pitchFamily="34" charset="0"/>
                <a:ea typeface="+mn-ea"/>
                <a:cs typeface="+mn-cs"/>
              </a:rPr>
              <a:t> </a:t>
            </a:r>
            <a:r>
              <a:rPr kumimoji="0" lang="nl-NL" sz="1800" b="0" i="0" u="none" strike="noStrike" kern="1200" cap="none" spc="0" normalizeH="0" noProof="0" dirty="0" err="1">
                <a:ln>
                  <a:noFill/>
                </a:ln>
                <a:solidFill>
                  <a:srgbClr val="000000"/>
                </a:solidFill>
                <a:effectLst/>
                <a:uLnTx/>
                <a:uFillTx/>
                <a:latin typeface="Calibri" panose="020F0502020204030204" pitchFamily="34" charset="0"/>
                <a:ea typeface="+mn-ea"/>
                <a:cs typeface="+mn-cs"/>
              </a:rPr>
              <a:t>my</a:t>
            </a:r>
            <a:r>
              <a:rPr kumimoji="0" lang="nl-NL" sz="1800" b="0" i="0" u="none" strike="noStrike" kern="1200" cap="none" spc="0" normalizeH="0" noProof="0" dirty="0">
                <a:ln>
                  <a:noFill/>
                </a:ln>
                <a:solidFill>
                  <a:srgbClr val="000000"/>
                </a:solidFill>
                <a:effectLst/>
                <a:uLnTx/>
                <a:uFillTx/>
                <a:latin typeface="Calibri" panose="020F0502020204030204" pitchFamily="34" charset="0"/>
                <a:ea typeface="+mn-ea"/>
                <a:cs typeface="+mn-cs"/>
              </a:rPr>
              <a:t> </a:t>
            </a:r>
            <a:r>
              <a:rPr kumimoji="0" lang="nl-NL" sz="1800" b="0" i="0" u="none" strike="noStrike" kern="1200" cap="none" spc="0" normalizeH="0" noProof="0" dirty="0" err="1">
                <a:ln>
                  <a:noFill/>
                </a:ln>
                <a:solidFill>
                  <a:srgbClr val="000000"/>
                </a:solidFill>
                <a:effectLst/>
                <a:uLnTx/>
                <a:uFillTx/>
                <a:latin typeface="Calibri" panose="020F0502020204030204" pitchFamily="34" charset="0"/>
                <a:ea typeface="+mn-ea"/>
                <a:cs typeface="+mn-cs"/>
              </a:rPr>
              <a:t>perspective</a:t>
            </a:r>
            <a:r>
              <a:rPr kumimoji="0" lang="nl-NL" sz="1800" b="0" i="0" u="none" strike="noStrike" kern="1200" cap="none" spc="0" normalizeH="0" noProof="0" dirty="0">
                <a:ln>
                  <a:noFill/>
                </a:ln>
                <a:solidFill>
                  <a:srgbClr val="000000"/>
                </a:solidFill>
                <a:effectLst/>
                <a:uLnTx/>
                <a:uFillTx/>
                <a:latin typeface="Calibri" panose="020F0502020204030204" pitchFamily="34" charset="0"/>
                <a:ea typeface="+mn-ea"/>
                <a:cs typeface="+mn-cs"/>
              </a:rPr>
              <a:t> has </a:t>
            </a:r>
            <a:r>
              <a:rPr kumimoji="0" lang="nl-NL" sz="1800" b="0" i="0" u="none" strike="noStrike" kern="1200" cap="none" spc="0" normalizeH="0" noProof="0" dirty="0" err="1">
                <a:ln>
                  <a:noFill/>
                </a:ln>
                <a:solidFill>
                  <a:srgbClr val="000000"/>
                </a:solidFill>
                <a:effectLst/>
                <a:uLnTx/>
                <a:uFillTx/>
                <a:latin typeface="Calibri" panose="020F0502020204030204" pitchFamily="34" charset="0"/>
                <a:ea typeface="+mn-ea"/>
                <a:cs typeface="+mn-cs"/>
              </a:rPr>
              <a:t>probably</a:t>
            </a:r>
            <a:r>
              <a:rPr kumimoji="0" lang="nl-NL" sz="1800" b="0" i="0" u="none" strike="noStrike" kern="1200" cap="none" spc="0" normalizeH="0" noProof="0" dirty="0">
                <a:ln>
                  <a:noFill/>
                </a:ln>
                <a:solidFill>
                  <a:srgbClr val="000000"/>
                </a:solidFill>
                <a:effectLst/>
                <a:uLnTx/>
                <a:uFillTx/>
                <a:latin typeface="Calibri" panose="020F0502020204030204" pitchFamily="34" charset="0"/>
                <a:ea typeface="+mn-ea"/>
                <a:cs typeface="+mn-cs"/>
              </a:rPr>
              <a:t> been </a:t>
            </a:r>
            <a:r>
              <a:rPr kumimoji="0" lang="nl-NL" sz="1800" b="0" i="0" u="none" strike="noStrike" kern="1200" cap="none" spc="0" normalizeH="0" noProof="0" dirty="0" err="1">
                <a:ln>
                  <a:noFill/>
                </a:ln>
                <a:solidFill>
                  <a:srgbClr val="000000"/>
                </a:solidFill>
                <a:effectLst/>
                <a:uLnTx/>
                <a:uFillTx/>
                <a:latin typeface="Calibri" panose="020F0502020204030204" pitchFamily="34" charset="0"/>
                <a:ea typeface="+mn-ea"/>
                <a:cs typeface="+mn-cs"/>
              </a:rPr>
              <a:t>shaped</a:t>
            </a:r>
            <a:r>
              <a:rPr kumimoji="0" lang="nl-NL" sz="1800" b="0" i="0" u="none" strike="noStrike" kern="1200" cap="none" spc="0" normalizeH="0" noProof="0" dirty="0">
                <a:ln>
                  <a:noFill/>
                </a:ln>
                <a:solidFill>
                  <a:srgbClr val="000000"/>
                </a:solidFill>
                <a:effectLst/>
                <a:uLnTx/>
                <a:uFillTx/>
                <a:latin typeface="Calibri" panose="020F0502020204030204" pitchFamily="34" charset="0"/>
                <a:ea typeface="+mn-ea"/>
                <a:cs typeface="+mn-cs"/>
              </a:rPr>
              <a:t> in </a:t>
            </a:r>
            <a:r>
              <a:rPr kumimoji="0" lang="nl-NL" sz="1800" b="0" i="0" u="none" strike="noStrike" kern="1200" cap="none" spc="0" normalizeH="0" noProof="0" dirty="0" err="1">
                <a:ln>
                  <a:noFill/>
                </a:ln>
                <a:solidFill>
                  <a:srgbClr val="000000"/>
                </a:solidFill>
                <a:effectLst/>
                <a:uLnTx/>
                <a:uFillTx/>
                <a:latin typeface="Calibri" panose="020F0502020204030204" pitchFamily="34" charset="0"/>
                <a:ea typeface="+mn-ea"/>
                <a:cs typeface="+mn-cs"/>
              </a:rPr>
              <a:t>the</a:t>
            </a:r>
            <a:r>
              <a:rPr kumimoji="0" lang="nl-NL" sz="1800" b="0" i="0" u="none" strike="noStrike" kern="1200" cap="none" spc="0" normalizeH="0" noProof="0" dirty="0">
                <a:ln>
                  <a:noFill/>
                </a:ln>
                <a:solidFill>
                  <a:srgbClr val="000000"/>
                </a:solidFill>
                <a:effectLst/>
                <a:uLnTx/>
                <a:uFillTx/>
                <a:latin typeface="Calibri" panose="020F0502020204030204" pitchFamily="34" charset="0"/>
                <a:ea typeface="+mn-ea"/>
                <a:cs typeface="+mn-cs"/>
              </a:rPr>
              <a:t> </a:t>
            </a:r>
            <a:r>
              <a:rPr kumimoji="0" lang="nl-NL" sz="1800" b="0" i="0" u="none" strike="noStrike" kern="1200" cap="none" spc="0" normalizeH="0" noProof="0" dirty="0" err="1">
                <a:ln>
                  <a:noFill/>
                </a:ln>
                <a:solidFill>
                  <a:srgbClr val="000000"/>
                </a:solidFill>
                <a:effectLst/>
                <a:uLnTx/>
                <a:uFillTx/>
                <a:latin typeface="Calibri" panose="020F0502020204030204" pitchFamily="34" charset="0"/>
                <a:ea typeface="+mn-ea"/>
                <a:cs typeface="+mn-cs"/>
              </a:rPr>
              <a:t>direction</a:t>
            </a:r>
            <a:r>
              <a:rPr kumimoji="0" lang="nl-NL" sz="1800" b="0" i="0" u="none" strike="noStrike" kern="1200" cap="none" spc="0" normalizeH="0" noProof="0" dirty="0">
                <a:ln>
                  <a:noFill/>
                </a:ln>
                <a:solidFill>
                  <a:srgbClr val="000000"/>
                </a:solidFill>
                <a:effectLst/>
                <a:uLnTx/>
                <a:uFillTx/>
                <a:latin typeface="Calibri" panose="020F0502020204030204" pitchFamily="34" charset="0"/>
                <a:ea typeface="+mn-ea"/>
                <a:cs typeface="+mn-cs"/>
              </a:rPr>
              <a:t> of </a:t>
            </a:r>
            <a:r>
              <a:rPr kumimoji="0" lang="nl-NL" sz="1800" b="0" i="0" u="none" strike="noStrike" kern="1200" cap="none" spc="0" normalizeH="0" noProof="0" dirty="0" err="1">
                <a:ln>
                  <a:noFill/>
                </a:ln>
                <a:solidFill>
                  <a:srgbClr val="000000"/>
                </a:solidFill>
                <a:effectLst/>
                <a:uLnTx/>
                <a:uFillTx/>
                <a:latin typeface="Calibri" panose="020F0502020204030204" pitchFamily="34" charset="0"/>
                <a:ea typeface="+mn-ea"/>
                <a:cs typeface="+mn-cs"/>
              </a:rPr>
              <a:t>observing</a:t>
            </a:r>
            <a:r>
              <a:rPr kumimoji="0" lang="nl-NL" sz="1800" b="0" i="0" u="none" strike="noStrike" kern="1200" cap="none" spc="0" normalizeH="0" noProof="0" dirty="0">
                <a:ln>
                  <a:noFill/>
                </a:ln>
                <a:solidFill>
                  <a:srgbClr val="000000"/>
                </a:solidFill>
                <a:effectLst/>
                <a:uLnTx/>
                <a:uFillTx/>
                <a:latin typeface="Calibri" panose="020F0502020204030204" pitchFamily="34" charset="0"/>
                <a:ea typeface="+mn-ea"/>
                <a:cs typeface="+mn-cs"/>
              </a:rPr>
              <a:t> </a:t>
            </a:r>
            <a:r>
              <a:rPr kumimoji="0" lang="nl-NL" sz="1800" b="0" i="0" u="none" strike="noStrike" kern="1200" cap="none" spc="0" normalizeH="0" noProof="0" dirty="0" err="1">
                <a:ln>
                  <a:noFill/>
                </a:ln>
                <a:solidFill>
                  <a:srgbClr val="000000"/>
                </a:solidFill>
                <a:effectLst/>
                <a:uLnTx/>
                <a:uFillTx/>
                <a:latin typeface="Calibri" panose="020F0502020204030204" pitchFamily="34" charset="0"/>
                <a:ea typeface="+mn-ea"/>
                <a:cs typeface="+mn-cs"/>
              </a:rPr>
              <a:t>and</a:t>
            </a:r>
            <a:r>
              <a:rPr kumimoji="0" lang="nl-NL" sz="1800" b="0" i="0" u="none" strike="noStrike" kern="1200" cap="none" spc="0" normalizeH="0" noProof="0" dirty="0">
                <a:ln>
                  <a:noFill/>
                </a:ln>
                <a:solidFill>
                  <a:srgbClr val="000000"/>
                </a:solidFill>
                <a:effectLst/>
                <a:uLnTx/>
                <a:uFillTx/>
                <a:latin typeface="Calibri" panose="020F0502020204030204" pitchFamily="34" charset="0"/>
                <a:ea typeface="+mn-ea"/>
                <a:cs typeface="+mn-cs"/>
              </a:rPr>
              <a:t> </a:t>
            </a:r>
            <a:r>
              <a:rPr kumimoji="0" lang="nl-NL" sz="1800" b="0" i="0" u="none" strike="noStrike" kern="1200" cap="none" spc="0" normalizeH="0" noProof="0" dirty="0" err="1">
                <a:ln>
                  <a:noFill/>
                </a:ln>
                <a:solidFill>
                  <a:srgbClr val="000000"/>
                </a:solidFill>
                <a:effectLst/>
                <a:uLnTx/>
                <a:uFillTx/>
                <a:latin typeface="Calibri" panose="020F0502020204030204" pitchFamily="34" charset="0"/>
                <a:ea typeface="+mn-ea"/>
                <a:cs typeface="+mn-cs"/>
              </a:rPr>
              <a:t>analysing</a:t>
            </a:r>
            <a:r>
              <a:rPr kumimoji="0" lang="nl-NL" sz="1800" b="0" i="0" u="none" strike="noStrike" kern="1200" cap="none" spc="0" normalizeH="0" noProof="0" dirty="0">
                <a:ln>
                  <a:noFill/>
                </a:ln>
                <a:solidFill>
                  <a:srgbClr val="000000"/>
                </a:solidFill>
                <a:effectLst/>
                <a:uLnTx/>
                <a:uFillTx/>
                <a:latin typeface="Calibri" panose="020F0502020204030204" pitchFamily="34" charset="0"/>
                <a:ea typeface="+mn-ea"/>
                <a:cs typeface="+mn-cs"/>
              </a:rPr>
              <a:t> </a:t>
            </a:r>
            <a:r>
              <a:rPr lang="nl-NL" dirty="0" err="1">
                <a:solidFill>
                  <a:srgbClr val="000000"/>
                </a:solidFill>
                <a:latin typeface="Calibri" panose="020F0502020204030204" pitchFamily="34" charset="0"/>
              </a:rPr>
              <a:t>how</a:t>
            </a:r>
            <a:r>
              <a:rPr lang="nl-NL" dirty="0">
                <a:solidFill>
                  <a:srgbClr val="000000"/>
                </a:solidFill>
                <a:latin typeface="Calibri" panose="020F0502020204030204" pitchFamily="34" charset="0"/>
              </a:rPr>
              <a:t> </a:t>
            </a:r>
            <a:r>
              <a:rPr lang="nl-NL" dirty="0" err="1">
                <a:solidFill>
                  <a:srgbClr val="000000"/>
                </a:solidFill>
                <a:latin typeface="Calibri" panose="020F0502020204030204" pitchFamily="34" charset="0"/>
              </a:rPr>
              <a:t>meanings</a:t>
            </a:r>
            <a:r>
              <a:rPr lang="nl-NL" dirty="0">
                <a:solidFill>
                  <a:srgbClr val="000000"/>
                </a:solidFill>
                <a:latin typeface="Calibri" panose="020F0502020204030204" pitchFamily="34" charset="0"/>
              </a:rPr>
              <a:t> </a:t>
            </a:r>
            <a:r>
              <a:rPr lang="nl-NL" dirty="0" err="1">
                <a:solidFill>
                  <a:srgbClr val="000000"/>
                </a:solidFill>
                <a:latin typeface="Calibri" panose="020F0502020204030204" pitchFamily="34" charset="0"/>
              </a:rPr>
              <a:t>and</a:t>
            </a:r>
            <a:r>
              <a:rPr lang="nl-NL" dirty="0">
                <a:solidFill>
                  <a:srgbClr val="000000"/>
                </a:solidFill>
                <a:latin typeface="Calibri" panose="020F0502020204030204" pitchFamily="34" charset="0"/>
              </a:rPr>
              <a:t> </a:t>
            </a:r>
            <a:r>
              <a:rPr lang="nl-NL" dirty="0" err="1">
                <a:solidFill>
                  <a:srgbClr val="000000"/>
                </a:solidFill>
                <a:latin typeface="Calibri" panose="020F0502020204030204" pitchFamily="34" charset="0"/>
              </a:rPr>
              <a:t>definitions</a:t>
            </a:r>
            <a:r>
              <a:rPr lang="nl-NL" dirty="0">
                <a:solidFill>
                  <a:srgbClr val="000000"/>
                </a:solidFill>
                <a:latin typeface="Calibri" panose="020F0502020204030204" pitchFamily="34" charset="0"/>
              </a:rPr>
              <a:t> of </a:t>
            </a:r>
            <a:r>
              <a:rPr lang="nl-NL" dirty="0" err="1">
                <a:solidFill>
                  <a:srgbClr val="000000"/>
                </a:solidFill>
                <a:latin typeface="Calibri" panose="020F0502020204030204" pitchFamily="34" charset="0"/>
              </a:rPr>
              <a:t>countertransference</a:t>
            </a:r>
            <a:r>
              <a:rPr lang="nl-NL" dirty="0">
                <a:solidFill>
                  <a:srgbClr val="000000"/>
                </a:solidFill>
                <a:latin typeface="Calibri" panose="020F0502020204030204" pitchFamily="34" charset="0"/>
              </a:rPr>
              <a:t> are </a:t>
            </a:r>
            <a:r>
              <a:rPr lang="nl-NL" dirty="0" err="1">
                <a:solidFill>
                  <a:srgbClr val="000000"/>
                </a:solidFill>
                <a:latin typeface="Calibri" panose="020F0502020204030204" pitchFamily="34" charset="0"/>
              </a:rPr>
              <a:t>connected</a:t>
            </a:r>
            <a:r>
              <a:rPr lang="nl-NL" dirty="0">
                <a:solidFill>
                  <a:srgbClr val="000000"/>
                </a:solidFill>
                <a:latin typeface="Calibri" panose="020F0502020204030204" pitchFamily="34" charset="0"/>
              </a:rPr>
              <a:t> </a:t>
            </a:r>
            <a:r>
              <a:rPr lang="nl-NL" dirty="0" err="1">
                <a:solidFill>
                  <a:srgbClr val="000000"/>
                </a:solidFill>
                <a:latin typeface="Calibri" panose="020F0502020204030204" pitchFamily="34" charset="0"/>
              </a:rPr>
              <a:t>to</a:t>
            </a:r>
            <a:r>
              <a:rPr lang="nl-NL" dirty="0">
                <a:solidFill>
                  <a:srgbClr val="000000"/>
                </a:solidFill>
                <a:latin typeface="Calibri" panose="020F0502020204030204" pitchFamily="34" charset="0"/>
              </a:rPr>
              <a:t> </a:t>
            </a:r>
            <a:r>
              <a:rPr lang="nl-NL" dirty="0" err="1">
                <a:solidFill>
                  <a:srgbClr val="000000"/>
                </a:solidFill>
                <a:latin typeface="Calibri" panose="020F0502020204030204" pitchFamily="34" charset="0"/>
              </a:rPr>
              <a:t>ways</a:t>
            </a:r>
            <a:r>
              <a:rPr lang="nl-NL" dirty="0">
                <a:solidFill>
                  <a:srgbClr val="000000"/>
                </a:solidFill>
                <a:latin typeface="Calibri" panose="020F0502020204030204" pitchFamily="34" charset="0"/>
              </a:rPr>
              <a:t> of </a:t>
            </a:r>
            <a:r>
              <a:rPr lang="nl-NL" dirty="0" err="1">
                <a:solidFill>
                  <a:srgbClr val="000000"/>
                </a:solidFill>
                <a:latin typeface="Calibri" panose="020F0502020204030204" pitchFamily="34" charset="0"/>
              </a:rPr>
              <a:t>dealing</a:t>
            </a:r>
            <a:r>
              <a:rPr lang="nl-NL" dirty="0">
                <a:solidFill>
                  <a:srgbClr val="000000"/>
                </a:solidFill>
                <a:latin typeface="Calibri" panose="020F0502020204030204" pitchFamily="34" charset="0"/>
              </a:rPr>
              <a:t> </a:t>
            </a:r>
            <a:r>
              <a:rPr lang="nl-NL" dirty="0" err="1">
                <a:solidFill>
                  <a:srgbClr val="000000"/>
                </a:solidFill>
                <a:latin typeface="Calibri" panose="020F0502020204030204" pitchFamily="34" charset="0"/>
              </a:rPr>
              <a:t>with</a:t>
            </a:r>
            <a:r>
              <a:rPr lang="nl-NL" dirty="0">
                <a:solidFill>
                  <a:srgbClr val="000000"/>
                </a:solidFill>
                <a:latin typeface="Calibri" panose="020F0502020204030204" pitchFamily="34" charset="0"/>
              </a:rPr>
              <a:t> </a:t>
            </a:r>
            <a:r>
              <a:rPr lang="nl-NL" dirty="0" err="1">
                <a:solidFill>
                  <a:srgbClr val="000000"/>
                </a:solidFill>
                <a:latin typeface="Calibri" panose="020F0502020204030204" pitchFamily="34" charset="0"/>
              </a:rPr>
              <a:t>it</a:t>
            </a:r>
            <a:r>
              <a:rPr lang="nl-NL" dirty="0">
                <a:solidFill>
                  <a:srgbClr val="000000"/>
                </a:solidFill>
                <a:latin typeface="Calibri" panose="020F0502020204030204" pitchFamily="34" charset="0"/>
              </a:rPr>
              <a:t> in order </a:t>
            </a:r>
            <a:r>
              <a:rPr lang="nl-NL" dirty="0" err="1">
                <a:solidFill>
                  <a:srgbClr val="000000"/>
                </a:solidFill>
                <a:latin typeface="Calibri" panose="020F0502020204030204" pitchFamily="34" charset="0"/>
              </a:rPr>
              <a:t>to</a:t>
            </a:r>
            <a:r>
              <a:rPr lang="nl-NL" dirty="0">
                <a:solidFill>
                  <a:srgbClr val="000000"/>
                </a:solidFill>
                <a:latin typeface="Calibri" panose="020F0502020204030204" pitchFamily="34" charset="0"/>
              </a:rPr>
              <a:t> </a:t>
            </a:r>
            <a:r>
              <a:rPr lang="nl-NL" dirty="0" err="1">
                <a:solidFill>
                  <a:srgbClr val="000000"/>
                </a:solidFill>
                <a:latin typeface="Calibri" panose="020F0502020204030204" pitchFamily="34" charset="0"/>
              </a:rPr>
              <a:t>improve</a:t>
            </a:r>
            <a:r>
              <a:rPr lang="nl-NL" dirty="0">
                <a:solidFill>
                  <a:srgbClr val="000000"/>
                </a:solidFill>
                <a:latin typeface="Calibri" panose="020F0502020204030204" pitchFamily="34" charset="0"/>
              </a:rPr>
              <a:t> </a:t>
            </a:r>
            <a:r>
              <a:rPr lang="nl-NL" dirty="0" err="1">
                <a:solidFill>
                  <a:srgbClr val="000000"/>
                </a:solidFill>
                <a:latin typeface="Calibri" panose="020F0502020204030204" pitchFamily="34" charset="0"/>
              </a:rPr>
              <a:t>the</a:t>
            </a:r>
            <a:r>
              <a:rPr lang="nl-NL" dirty="0">
                <a:solidFill>
                  <a:srgbClr val="000000"/>
                </a:solidFill>
                <a:latin typeface="Calibri" panose="020F0502020204030204" pitchFamily="34" charset="0"/>
              </a:rPr>
              <a:t> course </a:t>
            </a:r>
            <a:r>
              <a:rPr lang="nl-NL" dirty="0" err="1">
                <a:solidFill>
                  <a:srgbClr val="000000"/>
                </a:solidFill>
                <a:latin typeface="Calibri" panose="020F0502020204030204" pitchFamily="34" charset="0"/>
              </a:rPr>
              <a:t>and</a:t>
            </a:r>
            <a:r>
              <a:rPr lang="nl-NL" dirty="0">
                <a:solidFill>
                  <a:srgbClr val="000000"/>
                </a:solidFill>
                <a:latin typeface="Calibri" panose="020F0502020204030204" pitchFamily="34" charset="0"/>
              </a:rPr>
              <a:t> </a:t>
            </a:r>
            <a:r>
              <a:rPr lang="nl-NL" dirty="0" err="1">
                <a:solidFill>
                  <a:srgbClr val="000000"/>
                </a:solidFill>
                <a:latin typeface="Calibri" panose="020F0502020204030204" pitchFamily="34" charset="0"/>
              </a:rPr>
              <a:t>outcome</a:t>
            </a:r>
            <a:r>
              <a:rPr lang="nl-NL" dirty="0">
                <a:solidFill>
                  <a:srgbClr val="000000"/>
                </a:solidFill>
                <a:latin typeface="Calibri" panose="020F0502020204030204" pitchFamily="34" charset="0"/>
              </a:rPr>
              <a:t> of </a:t>
            </a:r>
            <a:r>
              <a:rPr lang="nl-NL" dirty="0" err="1">
                <a:solidFill>
                  <a:srgbClr val="000000"/>
                </a:solidFill>
                <a:latin typeface="Calibri" panose="020F0502020204030204" pitchFamily="34" charset="0"/>
              </a:rPr>
              <a:t>therapy</a:t>
            </a:r>
            <a:r>
              <a:rPr lang="nl-NL" dirty="0">
                <a:solidFill>
                  <a:srgbClr val="000000"/>
                </a:solidFill>
                <a:latin typeface="Calibri" panose="020F0502020204030204" pitchFamily="34" charset="0"/>
              </a:rPr>
              <a:t>. […]”</a:t>
            </a:r>
            <a:endParaRPr kumimoji="0" lang="nl-NL" sz="18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nl-NL" dirty="0">
              <a:solidFill>
                <a:srgbClr val="000000"/>
              </a:solidFill>
              <a:latin typeface="Calibri" panose="020F0502020204030204" pitchFamily="34" charset="0"/>
            </a:endParaRPr>
          </a:p>
        </p:txBody>
      </p:sp>
    </p:spTree>
    <p:extLst>
      <p:ext uri="{BB962C8B-B14F-4D97-AF65-F5344CB8AC3E}">
        <p14:creationId xmlns:p14="http://schemas.microsoft.com/office/powerpoint/2010/main" val="1545566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7" name="Rectangle 66">
            <a:extLst>
              <a:ext uri="{FF2B5EF4-FFF2-40B4-BE49-F238E27FC236}">
                <a16:creationId xmlns:a16="http://schemas.microsoft.com/office/drawing/2014/main" id="{61293230-B0F6-45B1-96D1-13D18E2429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Shape 68">
            <a:extLst>
              <a:ext uri="{FF2B5EF4-FFF2-40B4-BE49-F238E27FC236}">
                <a16:creationId xmlns:a16="http://schemas.microsoft.com/office/drawing/2014/main" id="{2B573B51-C170-49C0-A3D9-8D99730C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89924" y="2"/>
            <a:ext cx="7602076" cy="470844"/>
          </a:xfrm>
          <a:custGeom>
            <a:avLst/>
            <a:gdLst>
              <a:gd name="connsiteX0" fmla="*/ 9683888 w 9683888"/>
              <a:gd name="connsiteY0" fmla="*/ 0 h 743457"/>
              <a:gd name="connsiteX1" fmla="*/ 0 w 9683888"/>
              <a:gd name="connsiteY1" fmla="*/ 0 h 743457"/>
              <a:gd name="connsiteX2" fmla="*/ 0 w 9683888"/>
              <a:gd name="connsiteY2" fmla="*/ 365878 h 743457"/>
              <a:gd name="connsiteX3" fmla="*/ 11844 w 9683888"/>
              <a:gd name="connsiteY3" fmla="*/ 367909 h 743457"/>
              <a:gd name="connsiteX4" fmla="*/ 106208 w 9683888"/>
              <a:gd name="connsiteY4" fmla="*/ 385974 h 743457"/>
              <a:gd name="connsiteX5" fmla="*/ 183667 w 9683888"/>
              <a:gd name="connsiteY5" fmla="*/ 399162 h 743457"/>
              <a:gd name="connsiteX6" fmla="*/ 292430 w 9683888"/>
              <a:gd name="connsiteY6" fmla="*/ 390408 h 743457"/>
              <a:gd name="connsiteX7" fmla="*/ 386942 w 9683888"/>
              <a:gd name="connsiteY7" fmla="*/ 395582 h 743457"/>
              <a:gd name="connsiteX8" fmla="*/ 485751 w 9683888"/>
              <a:gd name="connsiteY8" fmla="*/ 408404 h 743457"/>
              <a:gd name="connsiteX9" fmla="*/ 604107 w 9683888"/>
              <a:gd name="connsiteY9" fmla="*/ 418647 h 743457"/>
              <a:gd name="connsiteX10" fmla="*/ 694081 w 9683888"/>
              <a:gd name="connsiteY10" fmla="*/ 449524 h 743457"/>
              <a:gd name="connsiteX11" fmla="*/ 762452 w 9683888"/>
              <a:gd name="connsiteY11" fmla="*/ 456090 h 743457"/>
              <a:gd name="connsiteX12" fmla="*/ 987872 w 9683888"/>
              <a:gd name="connsiteY12" fmla="*/ 481862 h 743457"/>
              <a:gd name="connsiteX13" fmla="*/ 1077163 w 9683888"/>
              <a:gd name="connsiteY13" fmla="*/ 524467 h 743457"/>
              <a:gd name="connsiteX14" fmla="*/ 1258716 w 9683888"/>
              <a:gd name="connsiteY14" fmla="*/ 587975 h 743457"/>
              <a:gd name="connsiteX15" fmla="*/ 1298056 w 9683888"/>
              <a:gd name="connsiteY15" fmla="*/ 595413 h 743457"/>
              <a:gd name="connsiteX16" fmla="*/ 1327017 w 9683888"/>
              <a:gd name="connsiteY16" fmla="*/ 617412 h 743457"/>
              <a:gd name="connsiteX17" fmla="*/ 1347909 w 9683888"/>
              <a:gd name="connsiteY17" fmla="*/ 620209 h 743457"/>
              <a:gd name="connsiteX18" fmla="*/ 1421792 w 9683888"/>
              <a:gd name="connsiteY18" fmla="*/ 626139 h 743457"/>
              <a:gd name="connsiteX19" fmla="*/ 1519789 w 9683888"/>
              <a:gd name="connsiteY19" fmla="*/ 645011 h 743457"/>
              <a:gd name="connsiteX20" fmla="*/ 1620886 w 9683888"/>
              <a:gd name="connsiteY20" fmla="*/ 687715 h 743457"/>
              <a:gd name="connsiteX21" fmla="*/ 1676745 w 9683888"/>
              <a:gd name="connsiteY21" fmla="*/ 690130 h 743457"/>
              <a:gd name="connsiteX22" fmla="*/ 1832228 w 9683888"/>
              <a:gd name="connsiteY22" fmla="*/ 690860 h 743457"/>
              <a:gd name="connsiteX23" fmla="*/ 1980464 w 9683888"/>
              <a:gd name="connsiteY23" fmla="*/ 704858 h 743457"/>
              <a:gd name="connsiteX24" fmla="*/ 2051150 w 9683888"/>
              <a:gd name="connsiteY24" fmla="*/ 711187 h 743457"/>
              <a:gd name="connsiteX25" fmla="*/ 2162824 w 9683888"/>
              <a:gd name="connsiteY25" fmla="*/ 709178 h 743457"/>
              <a:gd name="connsiteX26" fmla="*/ 2259859 w 9683888"/>
              <a:gd name="connsiteY26" fmla="*/ 718188 h 743457"/>
              <a:gd name="connsiteX27" fmla="*/ 2378290 w 9683888"/>
              <a:gd name="connsiteY27" fmla="*/ 738748 h 743457"/>
              <a:gd name="connsiteX28" fmla="*/ 2407828 w 9683888"/>
              <a:gd name="connsiteY28" fmla="*/ 743457 h 743457"/>
              <a:gd name="connsiteX29" fmla="*/ 2428936 w 9683888"/>
              <a:gd name="connsiteY29" fmla="*/ 734697 h 743457"/>
              <a:gd name="connsiteX30" fmla="*/ 2646106 w 9683888"/>
              <a:gd name="connsiteY30" fmla="*/ 660204 h 743457"/>
              <a:gd name="connsiteX31" fmla="*/ 2799920 w 9683888"/>
              <a:gd name="connsiteY31" fmla="*/ 630451 h 743457"/>
              <a:gd name="connsiteX32" fmla="*/ 2953556 w 9683888"/>
              <a:gd name="connsiteY32" fmla="*/ 607173 h 743457"/>
              <a:gd name="connsiteX33" fmla="*/ 3009839 w 9683888"/>
              <a:gd name="connsiteY33" fmla="*/ 601743 h 743457"/>
              <a:gd name="connsiteX34" fmla="*/ 3115016 w 9683888"/>
              <a:gd name="connsiteY34" fmla="*/ 584982 h 743457"/>
              <a:gd name="connsiteX35" fmla="*/ 3185844 w 9683888"/>
              <a:gd name="connsiteY35" fmla="*/ 595356 h 743457"/>
              <a:gd name="connsiteX36" fmla="*/ 3246013 w 9683888"/>
              <a:gd name="connsiteY36" fmla="*/ 592418 h 743457"/>
              <a:gd name="connsiteX37" fmla="*/ 3313565 w 9683888"/>
              <a:gd name="connsiteY37" fmla="*/ 574138 h 743457"/>
              <a:gd name="connsiteX38" fmla="*/ 3414143 w 9683888"/>
              <a:gd name="connsiteY38" fmla="*/ 553730 h 743457"/>
              <a:gd name="connsiteX39" fmla="*/ 3552895 w 9683888"/>
              <a:gd name="connsiteY39" fmla="*/ 548563 h 743457"/>
              <a:gd name="connsiteX40" fmla="*/ 3753012 w 9683888"/>
              <a:gd name="connsiteY40" fmla="*/ 599520 h 743457"/>
              <a:gd name="connsiteX41" fmla="*/ 3804392 w 9683888"/>
              <a:gd name="connsiteY41" fmla="*/ 604131 h 743457"/>
              <a:gd name="connsiteX42" fmla="*/ 3916696 w 9683888"/>
              <a:gd name="connsiteY42" fmla="*/ 606540 h 743457"/>
              <a:gd name="connsiteX43" fmla="*/ 4063849 w 9683888"/>
              <a:gd name="connsiteY43" fmla="*/ 604058 h 743457"/>
              <a:gd name="connsiteX44" fmla="*/ 4172179 w 9683888"/>
              <a:gd name="connsiteY44" fmla="*/ 592355 h 743457"/>
              <a:gd name="connsiteX45" fmla="*/ 4276294 w 9683888"/>
              <a:gd name="connsiteY45" fmla="*/ 587119 h 743457"/>
              <a:gd name="connsiteX46" fmla="*/ 4411090 w 9683888"/>
              <a:gd name="connsiteY46" fmla="*/ 575600 h 743457"/>
              <a:gd name="connsiteX47" fmla="*/ 4540465 w 9683888"/>
              <a:gd name="connsiteY47" fmla="*/ 567464 h 743457"/>
              <a:gd name="connsiteX48" fmla="*/ 4545352 w 9683888"/>
              <a:gd name="connsiteY48" fmla="*/ 555554 h 743457"/>
              <a:gd name="connsiteX49" fmla="*/ 4564014 w 9683888"/>
              <a:gd name="connsiteY49" fmla="*/ 553660 h 743457"/>
              <a:gd name="connsiteX50" fmla="*/ 4568602 w 9683888"/>
              <a:gd name="connsiteY50" fmla="*/ 550913 h 743457"/>
              <a:gd name="connsiteX51" fmla="*/ 4595289 w 9683888"/>
              <a:gd name="connsiteY51" fmla="*/ 537407 h 743457"/>
              <a:gd name="connsiteX52" fmla="*/ 4739026 w 9683888"/>
              <a:gd name="connsiteY52" fmla="*/ 532483 h 743457"/>
              <a:gd name="connsiteX53" fmla="*/ 5061335 w 9683888"/>
              <a:gd name="connsiteY53" fmla="*/ 545635 h 743457"/>
              <a:gd name="connsiteX54" fmla="*/ 5338634 w 9683888"/>
              <a:gd name="connsiteY54" fmla="*/ 595754 h 743457"/>
              <a:gd name="connsiteX55" fmla="*/ 5529430 w 9683888"/>
              <a:gd name="connsiteY55" fmla="*/ 606335 h 743457"/>
              <a:gd name="connsiteX56" fmla="*/ 5604039 w 9683888"/>
              <a:gd name="connsiteY56" fmla="*/ 607676 h 743457"/>
              <a:gd name="connsiteX57" fmla="*/ 5625281 w 9683888"/>
              <a:gd name="connsiteY57" fmla="*/ 617253 h 743457"/>
              <a:gd name="connsiteX58" fmla="*/ 5628138 w 9683888"/>
              <a:gd name="connsiteY58" fmla="*/ 615483 h 743457"/>
              <a:gd name="connsiteX59" fmla="*/ 5653593 w 9683888"/>
              <a:gd name="connsiteY59" fmla="*/ 617873 h 743457"/>
              <a:gd name="connsiteX60" fmla="*/ 5658658 w 9683888"/>
              <a:gd name="connsiteY60" fmla="*/ 624279 h 743457"/>
              <a:gd name="connsiteX61" fmla="*/ 5675963 w 9683888"/>
              <a:gd name="connsiteY61" fmla="*/ 627762 h 743457"/>
              <a:gd name="connsiteX62" fmla="*/ 5709625 w 9683888"/>
              <a:gd name="connsiteY62" fmla="*/ 639593 h 743457"/>
              <a:gd name="connsiteX63" fmla="*/ 5716324 w 9683888"/>
              <a:gd name="connsiteY63" fmla="*/ 637148 h 743457"/>
              <a:gd name="connsiteX64" fmla="*/ 5767720 w 9683888"/>
              <a:gd name="connsiteY64" fmla="*/ 647737 h 743457"/>
              <a:gd name="connsiteX65" fmla="*/ 5768619 w 9683888"/>
              <a:gd name="connsiteY65" fmla="*/ 645671 h 743457"/>
              <a:gd name="connsiteX66" fmla="*/ 5858696 w 9683888"/>
              <a:gd name="connsiteY66" fmla="*/ 628099 h 743457"/>
              <a:gd name="connsiteX67" fmla="*/ 5935260 w 9683888"/>
              <a:gd name="connsiteY67" fmla="*/ 596904 h 743457"/>
              <a:gd name="connsiteX68" fmla="*/ 5946176 w 9683888"/>
              <a:gd name="connsiteY68" fmla="*/ 597874 h 743457"/>
              <a:gd name="connsiteX69" fmla="*/ 5946447 w 9683888"/>
              <a:gd name="connsiteY69" fmla="*/ 597396 h 743457"/>
              <a:gd name="connsiteX70" fmla="*/ 5958069 w 9683888"/>
              <a:gd name="connsiteY70" fmla="*/ 597432 h 743457"/>
              <a:gd name="connsiteX71" fmla="*/ 5966081 w 9683888"/>
              <a:gd name="connsiteY71" fmla="*/ 599643 h 743457"/>
              <a:gd name="connsiteX72" fmla="*/ 5987259 w 9683888"/>
              <a:gd name="connsiteY72" fmla="*/ 601523 h 743457"/>
              <a:gd name="connsiteX73" fmla="*/ 5994905 w 9683888"/>
              <a:gd name="connsiteY73" fmla="*/ 598873 h 743457"/>
              <a:gd name="connsiteX74" fmla="*/ 6054803 w 9683888"/>
              <a:gd name="connsiteY74" fmla="*/ 541202 h 743457"/>
              <a:gd name="connsiteX75" fmla="*/ 6188672 w 9683888"/>
              <a:gd name="connsiteY75" fmla="*/ 496389 h 743457"/>
              <a:gd name="connsiteX76" fmla="*/ 6323280 w 9683888"/>
              <a:gd name="connsiteY76" fmla="*/ 458013 h 743457"/>
              <a:gd name="connsiteX77" fmla="*/ 6457257 w 9683888"/>
              <a:gd name="connsiteY77" fmla="*/ 414621 h 743457"/>
              <a:gd name="connsiteX78" fmla="*/ 6530019 w 9683888"/>
              <a:gd name="connsiteY78" fmla="*/ 423168 h 743457"/>
              <a:gd name="connsiteX79" fmla="*/ 6626800 w 9683888"/>
              <a:gd name="connsiteY79" fmla="*/ 375078 h 743457"/>
              <a:gd name="connsiteX80" fmla="*/ 6689231 w 9683888"/>
              <a:gd name="connsiteY80" fmla="*/ 353501 h 743457"/>
              <a:gd name="connsiteX81" fmla="*/ 6726440 w 9683888"/>
              <a:gd name="connsiteY81" fmla="*/ 340276 h 743457"/>
              <a:gd name="connsiteX82" fmla="*/ 6835228 w 9683888"/>
              <a:gd name="connsiteY82" fmla="*/ 329393 h 743457"/>
              <a:gd name="connsiteX83" fmla="*/ 7039363 w 9683888"/>
              <a:gd name="connsiteY83" fmla="*/ 370823 h 743457"/>
              <a:gd name="connsiteX84" fmla="*/ 7095156 w 9683888"/>
              <a:gd name="connsiteY84" fmla="*/ 366075 h 743457"/>
              <a:gd name="connsiteX85" fmla="*/ 7187061 w 9683888"/>
              <a:gd name="connsiteY85" fmla="*/ 383876 h 743457"/>
              <a:gd name="connsiteX86" fmla="*/ 7295039 w 9683888"/>
              <a:gd name="connsiteY86" fmla="*/ 355046 h 743457"/>
              <a:gd name="connsiteX87" fmla="*/ 7373651 w 9683888"/>
              <a:gd name="connsiteY87" fmla="*/ 322299 h 743457"/>
              <a:gd name="connsiteX88" fmla="*/ 7418964 w 9683888"/>
              <a:gd name="connsiteY88" fmla="*/ 308685 h 743457"/>
              <a:gd name="connsiteX89" fmla="*/ 7450568 w 9683888"/>
              <a:gd name="connsiteY89" fmla="*/ 293511 h 743457"/>
              <a:gd name="connsiteX90" fmla="*/ 7538380 w 9683888"/>
              <a:gd name="connsiteY90" fmla="*/ 283235 h 743457"/>
              <a:gd name="connsiteX91" fmla="*/ 7786348 w 9683888"/>
              <a:gd name="connsiteY91" fmla="*/ 225377 h 743457"/>
              <a:gd name="connsiteX92" fmla="*/ 7849534 w 9683888"/>
              <a:gd name="connsiteY92" fmla="*/ 245434 h 743457"/>
              <a:gd name="connsiteX93" fmla="*/ 7981165 w 9683888"/>
              <a:gd name="connsiteY93" fmla="*/ 222252 h 743457"/>
              <a:gd name="connsiteX94" fmla="*/ 8171882 w 9683888"/>
              <a:gd name="connsiteY94" fmla="*/ 222497 h 743457"/>
              <a:gd name="connsiteX95" fmla="*/ 8242270 w 9683888"/>
              <a:gd name="connsiteY95" fmla="*/ 180535 h 743457"/>
              <a:gd name="connsiteX96" fmla="*/ 8490152 w 9683888"/>
              <a:gd name="connsiteY96" fmla="*/ 209193 h 743457"/>
              <a:gd name="connsiteX97" fmla="*/ 8622272 w 9683888"/>
              <a:gd name="connsiteY97" fmla="*/ 188859 h 743457"/>
              <a:gd name="connsiteX98" fmla="*/ 8738606 w 9683888"/>
              <a:gd name="connsiteY98" fmla="*/ 208945 h 743457"/>
              <a:gd name="connsiteX99" fmla="*/ 8831307 w 9683888"/>
              <a:gd name="connsiteY99" fmla="*/ 207738 h 743457"/>
              <a:gd name="connsiteX100" fmla="*/ 8891432 w 9683888"/>
              <a:gd name="connsiteY100" fmla="*/ 184510 h 743457"/>
              <a:gd name="connsiteX101" fmla="*/ 8946980 w 9683888"/>
              <a:gd name="connsiteY101" fmla="*/ 145578 h 743457"/>
              <a:gd name="connsiteX102" fmla="*/ 9107760 w 9683888"/>
              <a:gd name="connsiteY102" fmla="*/ 128052 h 743457"/>
              <a:gd name="connsiteX103" fmla="*/ 9195623 w 9683888"/>
              <a:gd name="connsiteY103" fmla="*/ 100212 h 743457"/>
              <a:gd name="connsiteX104" fmla="*/ 9256898 w 9683888"/>
              <a:gd name="connsiteY104" fmla="*/ 73900 h 743457"/>
              <a:gd name="connsiteX105" fmla="*/ 9351740 w 9683888"/>
              <a:gd name="connsiteY105" fmla="*/ 80439 h 743457"/>
              <a:gd name="connsiteX106" fmla="*/ 9539796 w 9683888"/>
              <a:gd name="connsiteY106" fmla="*/ 87069 h 743457"/>
              <a:gd name="connsiteX107" fmla="*/ 9619109 w 9683888"/>
              <a:gd name="connsiteY107" fmla="*/ 39994 h 74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9683888" h="743457">
                <a:moveTo>
                  <a:pt x="9683888" y="0"/>
                </a:moveTo>
                <a:lnTo>
                  <a:pt x="0" y="0"/>
                </a:lnTo>
                <a:lnTo>
                  <a:pt x="0" y="365878"/>
                </a:lnTo>
                <a:lnTo>
                  <a:pt x="11844" y="367909"/>
                </a:lnTo>
                <a:cubicBezTo>
                  <a:pt x="50423" y="374387"/>
                  <a:pt x="87879" y="380746"/>
                  <a:pt x="106208" y="385974"/>
                </a:cubicBezTo>
                <a:cubicBezTo>
                  <a:pt x="119919" y="389979"/>
                  <a:pt x="149687" y="402128"/>
                  <a:pt x="183667" y="399162"/>
                </a:cubicBezTo>
                <a:cubicBezTo>
                  <a:pt x="228274" y="394575"/>
                  <a:pt x="256969" y="398315"/>
                  <a:pt x="292430" y="390408"/>
                </a:cubicBezTo>
                <a:cubicBezTo>
                  <a:pt x="325377" y="395694"/>
                  <a:pt x="374510" y="420053"/>
                  <a:pt x="386942" y="395582"/>
                </a:cubicBezTo>
                <a:cubicBezTo>
                  <a:pt x="400429" y="416427"/>
                  <a:pt x="451168" y="399411"/>
                  <a:pt x="485751" y="408404"/>
                </a:cubicBezTo>
                <a:cubicBezTo>
                  <a:pt x="520399" y="423586"/>
                  <a:pt x="570416" y="404235"/>
                  <a:pt x="604107" y="418647"/>
                </a:cubicBezTo>
                <a:cubicBezTo>
                  <a:pt x="633631" y="425521"/>
                  <a:pt x="672063" y="446364"/>
                  <a:pt x="694081" y="449524"/>
                </a:cubicBezTo>
                <a:cubicBezTo>
                  <a:pt x="700528" y="463278"/>
                  <a:pt x="713487" y="450700"/>
                  <a:pt x="762452" y="456090"/>
                </a:cubicBezTo>
                <a:cubicBezTo>
                  <a:pt x="811417" y="461479"/>
                  <a:pt x="935420" y="470466"/>
                  <a:pt x="987872" y="481862"/>
                </a:cubicBezTo>
                <a:cubicBezTo>
                  <a:pt x="1018493" y="475799"/>
                  <a:pt x="1019470" y="516810"/>
                  <a:pt x="1077163" y="524467"/>
                </a:cubicBezTo>
                <a:cubicBezTo>
                  <a:pt x="1124222" y="535807"/>
                  <a:pt x="1202940" y="574855"/>
                  <a:pt x="1258716" y="587975"/>
                </a:cubicBezTo>
                <a:cubicBezTo>
                  <a:pt x="1274181" y="586466"/>
                  <a:pt x="1286859" y="589632"/>
                  <a:pt x="1298056" y="595413"/>
                </a:cubicBezTo>
                <a:lnTo>
                  <a:pt x="1327017" y="617412"/>
                </a:lnTo>
                <a:lnTo>
                  <a:pt x="1347909" y="620209"/>
                </a:lnTo>
                <a:cubicBezTo>
                  <a:pt x="1377004" y="628445"/>
                  <a:pt x="1394712" y="616344"/>
                  <a:pt x="1421792" y="626139"/>
                </a:cubicBezTo>
                <a:cubicBezTo>
                  <a:pt x="1466260" y="647543"/>
                  <a:pt x="1506099" y="610975"/>
                  <a:pt x="1519789" y="645011"/>
                </a:cubicBezTo>
                <a:cubicBezTo>
                  <a:pt x="1556219" y="665699"/>
                  <a:pt x="1578776" y="668950"/>
                  <a:pt x="1620886" y="687715"/>
                </a:cubicBezTo>
                <a:cubicBezTo>
                  <a:pt x="1658228" y="693647"/>
                  <a:pt x="1636224" y="694371"/>
                  <a:pt x="1676745" y="690130"/>
                </a:cubicBezTo>
                <a:cubicBezTo>
                  <a:pt x="1713709" y="697532"/>
                  <a:pt x="1774627" y="701403"/>
                  <a:pt x="1832228" y="690860"/>
                </a:cubicBezTo>
                <a:cubicBezTo>
                  <a:pt x="1866586" y="689181"/>
                  <a:pt x="1949046" y="755765"/>
                  <a:pt x="1980464" y="704858"/>
                </a:cubicBezTo>
                <a:cubicBezTo>
                  <a:pt x="2001472" y="716610"/>
                  <a:pt x="2020758" y="710467"/>
                  <a:pt x="2051150" y="711187"/>
                </a:cubicBezTo>
                <a:cubicBezTo>
                  <a:pt x="2081543" y="711907"/>
                  <a:pt x="2117567" y="736153"/>
                  <a:pt x="2162824" y="709178"/>
                </a:cubicBezTo>
                <a:cubicBezTo>
                  <a:pt x="2219712" y="701824"/>
                  <a:pt x="2181421" y="742368"/>
                  <a:pt x="2259859" y="718188"/>
                </a:cubicBezTo>
                <a:cubicBezTo>
                  <a:pt x="2296623" y="733933"/>
                  <a:pt x="2337412" y="741012"/>
                  <a:pt x="2378290" y="738748"/>
                </a:cubicBezTo>
                <a:cubicBezTo>
                  <a:pt x="2380041" y="725410"/>
                  <a:pt x="2399659" y="741017"/>
                  <a:pt x="2407828" y="743457"/>
                </a:cubicBezTo>
                <a:cubicBezTo>
                  <a:pt x="2406113" y="735180"/>
                  <a:pt x="2421642" y="728742"/>
                  <a:pt x="2428936" y="734697"/>
                </a:cubicBezTo>
                <a:cubicBezTo>
                  <a:pt x="2468648" y="720822"/>
                  <a:pt x="2584275" y="677579"/>
                  <a:pt x="2646106" y="660204"/>
                </a:cubicBezTo>
                <a:cubicBezTo>
                  <a:pt x="2706894" y="652346"/>
                  <a:pt x="2738390" y="612318"/>
                  <a:pt x="2799920" y="630451"/>
                </a:cubicBezTo>
                <a:cubicBezTo>
                  <a:pt x="2856798" y="622940"/>
                  <a:pt x="2902940" y="602232"/>
                  <a:pt x="2953556" y="607173"/>
                </a:cubicBezTo>
                <a:cubicBezTo>
                  <a:pt x="2970626" y="593247"/>
                  <a:pt x="2988095" y="586399"/>
                  <a:pt x="3009839" y="601743"/>
                </a:cubicBezTo>
                <a:cubicBezTo>
                  <a:pt x="3046166" y="594868"/>
                  <a:pt x="3085682" y="586046"/>
                  <a:pt x="3115016" y="584982"/>
                </a:cubicBezTo>
                <a:cubicBezTo>
                  <a:pt x="3144992" y="587935"/>
                  <a:pt x="3158740" y="599045"/>
                  <a:pt x="3185844" y="595356"/>
                </a:cubicBezTo>
                <a:cubicBezTo>
                  <a:pt x="3209939" y="576197"/>
                  <a:pt x="3221731" y="614583"/>
                  <a:pt x="3246013" y="592418"/>
                </a:cubicBezTo>
                <a:cubicBezTo>
                  <a:pt x="3228976" y="565486"/>
                  <a:pt x="3320172" y="599686"/>
                  <a:pt x="3313565" y="574138"/>
                </a:cubicBezTo>
                <a:cubicBezTo>
                  <a:pt x="3341586" y="564515"/>
                  <a:pt x="3371901" y="555346"/>
                  <a:pt x="3414143" y="553730"/>
                </a:cubicBezTo>
                <a:cubicBezTo>
                  <a:pt x="3463229" y="557630"/>
                  <a:pt x="3476532" y="539673"/>
                  <a:pt x="3552895" y="548563"/>
                </a:cubicBezTo>
                <a:cubicBezTo>
                  <a:pt x="3620356" y="561042"/>
                  <a:pt x="3688830" y="574962"/>
                  <a:pt x="3753012" y="599520"/>
                </a:cubicBezTo>
                <a:cubicBezTo>
                  <a:pt x="3769580" y="615048"/>
                  <a:pt x="3777112" y="602961"/>
                  <a:pt x="3804392" y="604131"/>
                </a:cubicBezTo>
                <a:cubicBezTo>
                  <a:pt x="3831672" y="605301"/>
                  <a:pt x="3878076" y="605222"/>
                  <a:pt x="3916696" y="606540"/>
                </a:cubicBezTo>
                <a:cubicBezTo>
                  <a:pt x="3970533" y="603881"/>
                  <a:pt x="3981244" y="618066"/>
                  <a:pt x="4063849" y="604058"/>
                </a:cubicBezTo>
                <a:cubicBezTo>
                  <a:pt x="4074473" y="605185"/>
                  <a:pt x="4134611" y="589365"/>
                  <a:pt x="4172179" y="592355"/>
                </a:cubicBezTo>
                <a:cubicBezTo>
                  <a:pt x="4180554" y="576172"/>
                  <a:pt x="4255433" y="602075"/>
                  <a:pt x="4276294" y="587119"/>
                </a:cubicBezTo>
                <a:cubicBezTo>
                  <a:pt x="4326119" y="586973"/>
                  <a:pt x="4361692" y="573867"/>
                  <a:pt x="4411090" y="575600"/>
                </a:cubicBezTo>
                <a:cubicBezTo>
                  <a:pt x="4465125" y="575500"/>
                  <a:pt x="4518088" y="570805"/>
                  <a:pt x="4540465" y="567464"/>
                </a:cubicBezTo>
                <a:lnTo>
                  <a:pt x="4545352" y="555554"/>
                </a:lnTo>
                <a:lnTo>
                  <a:pt x="4564014" y="553660"/>
                </a:lnTo>
                <a:lnTo>
                  <a:pt x="4568602" y="550913"/>
                </a:lnTo>
                <a:cubicBezTo>
                  <a:pt x="4577353" y="545618"/>
                  <a:pt x="4586105" y="540734"/>
                  <a:pt x="4595289" y="537407"/>
                </a:cubicBezTo>
                <a:cubicBezTo>
                  <a:pt x="4623104" y="537511"/>
                  <a:pt x="4660764" y="533229"/>
                  <a:pt x="4739026" y="532483"/>
                </a:cubicBezTo>
                <a:cubicBezTo>
                  <a:pt x="4806238" y="527255"/>
                  <a:pt x="4944577" y="524439"/>
                  <a:pt x="5061335" y="545635"/>
                </a:cubicBezTo>
                <a:cubicBezTo>
                  <a:pt x="5167156" y="553533"/>
                  <a:pt x="5251789" y="586167"/>
                  <a:pt x="5338634" y="595754"/>
                </a:cubicBezTo>
                <a:cubicBezTo>
                  <a:pt x="5415763" y="589622"/>
                  <a:pt x="5434719" y="609365"/>
                  <a:pt x="5529430" y="606335"/>
                </a:cubicBezTo>
                <a:cubicBezTo>
                  <a:pt x="5534498" y="613561"/>
                  <a:pt x="5597157" y="603269"/>
                  <a:pt x="5604039" y="607676"/>
                </a:cubicBezTo>
                <a:lnTo>
                  <a:pt x="5625281" y="617253"/>
                </a:lnTo>
                <a:lnTo>
                  <a:pt x="5628138" y="615483"/>
                </a:lnTo>
                <a:cubicBezTo>
                  <a:pt x="5640641" y="612245"/>
                  <a:pt x="5648217" y="613966"/>
                  <a:pt x="5653593" y="617873"/>
                </a:cubicBezTo>
                <a:lnTo>
                  <a:pt x="5658658" y="624279"/>
                </a:lnTo>
                <a:lnTo>
                  <a:pt x="5675963" y="627762"/>
                </a:lnTo>
                <a:lnTo>
                  <a:pt x="5709625" y="639593"/>
                </a:lnTo>
                <a:lnTo>
                  <a:pt x="5716324" y="637148"/>
                </a:lnTo>
                <a:lnTo>
                  <a:pt x="5767720" y="647737"/>
                </a:lnTo>
                <a:lnTo>
                  <a:pt x="5768619" y="645671"/>
                </a:lnTo>
                <a:cubicBezTo>
                  <a:pt x="5776130" y="642927"/>
                  <a:pt x="5830922" y="636226"/>
                  <a:pt x="5858696" y="628099"/>
                </a:cubicBezTo>
                <a:lnTo>
                  <a:pt x="5935260" y="596904"/>
                </a:lnTo>
                <a:lnTo>
                  <a:pt x="5946176" y="597874"/>
                </a:lnTo>
                <a:lnTo>
                  <a:pt x="5946447" y="597396"/>
                </a:lnTo>
                <a:cubicBezTo>
                  <a:pt x="5948934" y="596546"/>
                  <a:pt x="5952567" y="596468"/>
                  <a:pt x="5958069" y="597432"/>
                </a:cubicBezTo>
                <a:lnTo>
                  <a:pt x="5966081" y="599643"/>
                </a:lnTo>
                <a:lnTo>
                  <a:pt x="5987259" y="601523"/>
                </a:lnTo>
                <a:lnTo>
                  <a:pt x="5994905" y="598873"/>
                </a:lnTo>
                <a:cubicBezTo>
                  <a:pt x="6020610" y="579716"/>
                  <a:pt x="6016968" y="560235"/>
                  <a:pt x="6054803" y="541202"/>
                </a:cubicBezTo>
                <a:cubicBezTo>
                  <a:pt x="6108247" y="527358"/>
                  <a:pt x="6130976" y="484538"/>
                  <a:pt x="6188672" y="496389"/>
                </a:cubicBezTo>
                <a:cubicBezTo>
                  <a:pt x="6238659" y="483279"/>
                  <a:pt x="6277194" y="458153"/>
                  <a:pt x="6323280" y="458013"/>
                </a:cubicBezTo>
                <a:cubicBezTo>
                  <a:pt x="6368044" y="444385"/>
                  <a:pt x="6422801" y="420428"/>
                  <a:pt x="6457257" y="414621"/>
                </a:cubicBezTo>
                <a:cubicBezTo>
                  <a:pt x="6483424" y="410645"/>
                  <a:pt x="6508964" y="423228"/>
                  <a:pt x="6530019" y="423168"/>
                </a:cubicBezTo>
                <a:cubicBezTo>
                  <a:pt x="6558276" y="416578"/>
                  <a:pt x="6600264" y="386690"/>
                  <a:pt x="6626800" y="375078"/>
                </a:cubicBezTo>
                <a:cubicBezTo>
                  <a:pt x="6664418" y="400828"/>
                  <a:pt x="6655535" y="354302"/>
                  <a:pt x="6689231" y="353501"/>
                </a:cubicBezTo>
                <a:cubicBezTo>
                  <a:pt x="6708837" y="361122"/>
                  <a:pt x="6719642" y="359485"/>
                  <a:pt x="6726440" y="340276"/>
                </a:cubicBezTo>
                <a:cubicBezTo>
                  <a:pt x="6818329" y="378763"/>
                  <a:pt x="6765502" y="328183"/>
                  <a:pt x="6835228" y="329393"/>
                </a:cubicBezTo>
                <a:cubicBezTo>
                  <a:pt x="6897464" y="335048"/>
                  <a:pt x="6962224" y="329085"/>
                  <a:pt x="7039363" y="370823"/>
                </a:cubicBezTo>
                <a:cubicBezTo>
                  <a:pt x="7056368" y="384567"/>
                  <a:pt x="7070539" y="363899"/>
                  <a:pt x="7095156" y="366075"/>
                </a:cubicBezTo>
                <a:cubicBezTo>
                  <a:pt x="7119772" y="368250"/>
                  <a:pt x="7153748" y="385714"/>
                  <a:pt x="7187061" y="383876"/>
                </a:cubicBezTo>
                <a:cubicBezTo>
                  <a:pt x="7242115" y="377604"/>
                  <a:pt x="7270954" y="334249"/>
                  <a:pt x="7295039" y="355046"/>
                </a:cubicBezTo>
                <a:cubicBezTo>
                  <a:pt x="7320104" y="344159"/>
                  <a:pt x="7343179" y="301443"/>
                  <a:pt x="7373651" y="322299"/>
                </a:cubicBezTo>
                <a:cubicBezTo>
                  <a:pt x="7367160" y="298575"/>
                  <a:pt x="7410095" y="329040"/>
                  <a:pt x="7418964" y="308685"/>
                </a:cubicBezTo>
                <a:cubicBezTo>
                  <a:pt x="7424243" y="291807"/>
                  <a:pt x="7438503" y="297117"/>
                  <a:pt x="7450568" y="293511"/>
                </a:cubicBezTo>
                <a:cubicBezTo>
                  <a:pt x="7461276" y="277652"/>
                  <a:pt x="7519437" y="275664"/>
                  <a:pt x="7538380" y="283235"/>
                </a:cubicBezTo>
                <a:cubicBezTo>
                  <a:pt x="7594343" y="271879"/>
                  <a:pt x="7734488" y="231676"/>
                  <a:pt x="7786348" y="225377"/>
                </a:cubicBezTo>
                <a:cubicBezTo>
                  <a:pt x="7797693" y="277094"/>
                  <a:pt x="7847327" y="236176"/>
                  <a:pt x="7849534" y="245434"/>
                </a:cubicBezTo>
                <a:cubicBezTo>
                  <a:pt x="7894253" y="231282"/>
                  <a:pt x="7937937" y="238796"/>
                  <a:pt x="7981165" y="222252"/>
                </a:cubicBezTo>
                <a:cubicBezTo>
                  <a:pt x="8066564" y="234459"/>
                  <a:pt x="8127007" y="235277"/>
                  <a:pt x="8171882" y="222497"/>
                </a:cubicBezTo>
                <a:cubicBezTo>
                  <a:pt x="8183092" y="205785"/>
                  <a:pt x="8217423" y="177145"/>
                  <a:pt x="8242270" y="180535"/>
                </a:cubicBezTo>
                <a:cubicBezTo>
                  <a:pt x="8294138" y="178846"/>
                  <a:pt x="8410926" y="208334"/>
                  <a:pt x="8490152" y="209193"/>
                </a:cubicBezTo>
                <a:cubicBezTo>
                  <a:pt x="8558493" y="195433"/>
                  <a:pt x="8564727" y="233466"/>
                  <a:pt x="8622272" y="188859"/>
                </a:cubicBezTo>
                <a:cubicBezTo>
                  <a:pt x="8659556" y="191317"/>
                  <a:pt x="8666988" y="178214"/>
                  <a:pt x="8738606" y="208945"/>
                </a:cubicBezTo>
                <a:cubicBezTo>
                  <a:pt x="8769507" y="208543"/>
                  <a:pt x="8800406" y="224019"/>
                  <a:pt x="8831307" y="207738"/>
                </a:cubicBezTo>
                <a:cubicBezTo>
                  <a:pt x="8836477" y="191612"/>
                  <a:pt x="8870109" y="182455"/>
                  <a:pt x="8891432" y="184510"/>
                </a:cubicBezTo>
                <a:cubicBezTo>
                  <a:pt x="8876795" y="135260"/>
                  <a:pt x="8938553" y="173381"/>
                  <a:pt x="8946980" y="145578"/>
                </a:cubicBezTo>
                <a:cubicBezTo>
                  <a:pt x="9010957" y="156064"/>
                  <a:pt x="9046552" y="157746"/>
                  <a:pt x="9107760" y="128052"/>
                </a:cubicBezTo>
                <a:cubicBezTo>
                  <a:pt x="9135191" y="151813"/>
                  <a:pt x="9184204" y="114911"/>
                  <a:pt x="9195623" y="100212"/>
                </a:cubicBezTo>
                <a:cubicBezTo>
                  <a:pt x="9222736" y="85917"/>
                  <a:pt x="9230892" y="98248"/>
                  <a:pt x="9256898" y="73900"/>
                </a:cubicBezTo>
                <a:cubicBezTo>
                  <a:pt x="9276443" y="63724"/>
                  <a:pt x="9334001" y="80454"/>
                  <a:pt x="9351740" y="80439"/>
                </a:cubicBezTo>
                <a:cubicBezTo>
                  <a:pt x="9398889" y="82633"/>
                  <a:pt x="9473718" y="102566"/>
                  <a:pt x="9539796" y="87069"/>
                </a:cubicBezTo>
                <a:cubicBezTo>
                  <a:pt x="9565852" y="70987"/>
                  <a:pt x="9591569" y="56211"/>
                  <a:pt x="9619109" y="39994"/>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1" name="Freeform: Shape 70">
            <a:extLst>
              <a:ext uri="{FF2B5EF4-FFF2-40B4-BE49-F238E27FC236}">
                <a16:creationId xmlns:a16="http://schemas.microsoft.com/office/drawing/2014/main" id="{CC7BCC73-A901-44EB-B0E7-879E19267A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779827"/>
            <a:ext cx="10680562" cy="1078174"/>
          </a:xfrm>
          <a:custGeom>
            <a:avLst/>
            <a:gdLst>
              <a:gd name="connsiteX0" fmla="*/ 3617689 w 10680562"/>
              <a:gd name="connsiteY0" fmla="*/ 0 h 1605023"/>
              <a:gd name="connsiteX1" fmla="*/ 3635901 w 10680562"/>
              <a:gd name="connsiteY1" fmla="*/ 7738 h 1605023"/>
              <a:gd name="connsiteX2" fmla="*/ 3690891 w 10680562"/>
              <a:gd name="connsiteY2" fmla="*/ 7049 h 1605023"/>
              <a:gd name="connsiteX3" fmla="*/ 3832247 w 10680562"/>
              <a:gd name="connsiteY3" fmla="*/ 13937 h 1605023"/>
              <a:gd name="connsiteX4" fmla="*/ 3999111 w 10680562"/>
              <a:gd name="connsiteY4" fmla="*/ 44624 h 1605023"/>
              <a:gd name="connsiteX5" fmla="*/ 4034676 w 10680562"/>
              <a:gd name="connsiteY5" fmla="*/ 48775 h 1605023"/>
              <a:gd name="connsiteX6" fmla="*/ 4065394 w 10680562"/>
              <a:gd name="connsiteY6" fmla="*/ 42879 h 1605023"/>
              <a:gd name="connsiteX7" fmla="*/ 4072648 w 10680562"/>
              <a:gd name="connsiteY7" fmla="*/ 33262 h 1605023"/>
              <a:gd name="connsiteX8" fmla="*/ 4092232 w 10680562"/>
              <a:gd name="connsiteY8" fmla="*/ 34026 h 1605023"/>
              <a:gd name="connsiteX9" fmla="*/ 4097470 w 10680562"/>
              <a:gd name="connsiteY9" fmla="*/ 32252 h 1605023"/>
              <a:gd name="connsiteX10" fmla="*/ 4127488 w 10680562"/>
              <a:gd name="connsiteY10" fmla="*/ 24056 h 1605023"/>
              <a:gd name="connsiteX11" fmla="*/ 4190803 w 10680562"/>
              <a:gd name="connsiteY11" fmla="*/ 55685 h 1605023"/>
              <a:gd name="connsiteX12" fmla="*/ 4269333 w 10680562"/>
              <a:gd name="connsiteY12" fmla="*/ 54186 h 1605023"/>
              <a:gd name="connsiteX13" fmla="*/ 4481486 w 10680562"/>
              <a:gd name="connsiteY13" fmla="*/ 116915 h 1605023"/>
              <a:gd name="connsiteX14" fmla="*/ 4651418 w 10680562"/>
              <a:gd name="connsiteY14" fmla="*/ 150071 h 1605023"/>
              <a:gd name="connsiteX15" fmla="*/ 4863575 w 10680562"/>
              <a:gd name="connsiteY15" fmla="*/ 175458 h 1605023"/>
              <a:gd name="connsiteX16" fmla="*/ 5013635 w 10680562"/>
              <a:gd name="connsiteY16" fmla="*/ 213928 h 1605023"/>
              <a:gd name="connsiteX17" fmla="*/ 5203044 w 10680562"/>
              <a:gd name="connsiteY17" fmla="*/ 228946 h 1605023"/>
              <a:gd name="connsiteX18" fmla="*/ 5207070 w 10680562"/>
              <a:gd name="connsiteY18" fmla="*/ 235105 h 1605023"/>
              <a:gd name="connsiteX19" fmla="*/ 5224253 w 10680562"/>
              <a:gd name="connsiteY19" fmla="*/ 240320 h 1605023"/>
              <a:gd name="connsiteX20" fmla="*/ 5256736 w 10680562"/>
              <a:gd name="connsiteY20" fmla="*/ 254811 h 1605023"/>
              <a:gd name="connsiteX21" fmla="*/ 5264095 w 10680562"/>
              <a:gd name="connsiteY21" fmla="*/ 253567 h 1605023"/>
              <a:gd name="connsiteX22" fmla="*/ 5315084 w 10680562"/>
              <a:gd name="connsiteY22" fmla="*/ 269264 h 1605023"/>
              <a:gd name="connsiteX23" fmla="*/ 5316393 w 10680562"/>
              <a:gd name="connsiteY23" fmla="*/ 267603 h 1605023"/>
              <a:gd name="connsiteX24" fmla="*/ 5333427 w 10680562"/>
              <a:gd name="connsiteY24" fmla="*/ 263823 h 1605023"/>
              <a:gd name="connsiteX25" fmla="*/ 5364589 w 10680562"/>
              <a:gd name="connsiteY25" fmla="*/ 260882 h 1605023"/>
              <a:gd name="connsiteX26" fmla="*/ 5443973 w 10680562"/>
              <a:gd name="connsiteY26" fmla="*/ 230866 h 1605023"/>
              <a:gd name="connsiteX27" fmla="*/ 5497201 w 10680562"/>
              <a:gd name="connsiteY27" fmla="*/ 247023 h 1605023"/>
              <a:gd name="connsiteX28" fmla="*/ 5508269 w 10680562"/>
              <a:gd name="connsiteY28" fmla="*/ 249256 h 1605023"/>
              <a:gd name="connsiteX29" fmla="*/ 5508636 w 10680562"/>
              <a:gd name="connsiteY29" fmla="*/ 248880 h 1605023"/>
              <a:gd name="connsiteX30" fmla="*/ 5520606 w 10680562"/>
              <a:gd name="connsiteY30" fmla="*/ 250400 h 1605023"/>
              <a:gd name="connsiteX31" fmla="*/ 5528451 w 10680562"/>
              <a:gd name="connsiteY31" fmla="*/ 253330 h 1605023"/>
              <a:gd name="connsiteX32" fmla="*/ 5549923 w 10680562"/>
              <a:gd name="connsiteY32" fmla="*/ 257662 h 1605023"/>
              <a:gd name="connsiteX33" fmla="*/ 5558295 w 10680562"/>
              <a:gd name="connsiteY33" fmla="*/ 256364 h 1605023"/>
              <a:gd name="connsiteX34" fmla="*/ 5664799 w 10680562"/>
              <a:gd name="connsiteY34" fmla="*/ 278924 h 1605023"/>
              <a:gd name="connsiteX35" fmla="*/ 5796160 w 10680562"/>
              <a:gd name="connsiteY35" fmla="*/ 307979 h 1605023"/>
              <a:gd name="connsiteX36" fmla="*/ 5897647 w 10680562"/>
              <a:gd name="connsiteY36" fmla="*/ 339431 h 1605023"/>
              <a:gd name="connsiteX37" fmla="*/ 5978838 w 10680562"/>
              <a:gd name="connsiteY37" fmla="*/ 367970 h 1605023"/>
              <a:gd name="connsiteX38" fmla="*/ 6050367 w 10680562"/>
              <a:gd name="connsiteY38" fmla="*/ 386341 h 1605023"/>
              <a:gd name="connsiteX39" fmla="*/ 6140609 w 10680562"/>
              <a:gd name="connsiteY39" fmla="*/ 385135 h 1605023"/>
              <a:gd name="connsiteX40" fmla="*/ 6302950 w 10680562"/>
              <a:gd name="connsiteY40" fmla="*/ 448183 h 1605023"/>
              <a:gd name="connsiteX41" fmla="*/ 6308533 w 10680562"/>
              <a:gd name="connsiteY41" fmla="*/ 448551 h 1605023"/>
              <a:gd name="connsiteX42" fmla="*/ 6340278 w 10680562"/>
              <a:gd name="connsiteY42" fmla="*/ 468555 h 1605023"/>
              <a:gd name="connsiteX43" fmla="*/ 6341685 w 10680562"/>
              <a:gd name="connsiteY43" fmla="*/ 467587 h 1605023"/>
              <a:gd name="connsiteX44" fmla="*/ 6354862 w 10680562"/>
              <a:gd name="connsiteY44" fmla="*/ 467794 h 1605023"/>
              <a:gd name="connsiteX45" fmla="*/ 6377840 w 10680562"/>
              <a:gd name="connsiteY45" fmla="*/ 471024 h 1605023"/>
              <a:gd name="connsiteX46" fmla="*/ 6442804 w 10680562"/>
              <a:gd name="connsiteY46" fmla="*/ 463091 h 1605023"/>
              <a:gd name="connsiteX47" fmla="*/ 6476009 w 10680562"/>
              <a:gd name="connsiteY47" fmla="*/ 483807 h 1605023"/>
              <a:gd name="connsiteX48" fmla="*/ 6483237 w 10680562"/>
              <a:gd name="connsiteY48" fmla="*/ 487308 h 1605023"/>
              <a:gd name="connsiteX49" fmla="*/ 6483605 w 10680562"/>
              <a:gd name="connsiteY49" fmla="*/ 487102 h 1605023"/>
              <a:gd name="connsiteX50" fmla="*/ 6491673 w 10680562"/>
              <a:gd name="connsiteY50" fmla="*/ 490243 h 1605023"/>
              <a:gd name="connsiteX51" fmla="*/ 6496411 w 10680562"/>
              <a:gd name="connsiteY51" fmla="*/ 493689 h 1605023"/>
              <a:gd name="connsiteX52" fmla="*/ 6510429 w 10680562"/>
              <a:gd name="connsiteY52" fmla="*/ 500479 h 1605023"/>
              <a:gd name="connsiteX53" fmla="*/ 6516750 w 10680562"/>
              <a:gd name="connsiteY53" fmla="*/ 500983 h 1605023"/>
              <a:gd name="connsiteX54" fmla="*/ 6580199 w 10680562"/>
              <a:gd name="connsiteY54" fmla="*/ 483318 h 1605023"/>
              <a:gd name="connsiteX55" fmla="*/ 6690237 w 10680562"/>
              <a:gd name="connsiteY55" fmla="*/ 493051 h 1605023"/>
              <a:gd name="connsiteX56" fmla="*/ 6798356 w 10680562"/>
              <a:gd name="connsiteY56" fmla="*/ 506748 h 1605023"/>
              <a:gd name="connsiteX57" fmla="*/ 6837102 w 10680562"/>
              <a:gd name="connsiteY57" fmla="*/ 513677 h 1605023"/>
              <a:gd name="connsiteX58" fmla="*/ 6907934 w 10680562"/>
              <a:gd name="connsiteY58" fmla="*/ 517339 h 1605023"/>
              <a:gd name="connsiteX59" fmla="*/ 6941474 w 10680562"/>
              <a:gd name="connsiteY59" fmla="*/ 513632 h 1605023"/>
              <a:gd name="connsiteX60" fmla="*/ 6942754 w 10680562"/>
              <a:gd name="connsiteY60" fmla="*/ 514394 h 1605023"/>
              <a:gd name="connsiteX61" fmla="*/ 6946363 w 10680562"/>
              <a:gd name="connsiteY61" fmla="*/ 511066 h 1605023"/>
              <a:gd name="connsiteX62" fmla="*/ 6952592 w 10680562"/>
              <a:gd name="connsiteY62" fmla="*/ 510252 h 1605023"/>
              <a:gd name="connsiteX63" fmla="*/ 6968398 w 10680562"/>
              <a:gd name="connsiteY63" fmla="*/ 513946 h 1605023"/>
              <a:gd name="connsiteX64" fmla="*/ 6974142 w 10680562"/>
              <a:gd name="connsiteY64" fmla="*/ 516310 h 1605023"/>
              <a:gd name="connsiteX65" fmla="*/ 6982971 w 10680562"/>
              <a:gd name="connsiteY65" fmla="*/ 517694 h 1605023"/>
              <a:gd name="connsiteX66" fmla="*/ 6983252 w 10680562"/>
              <a:gd name="connsiteY66" fmla="*/ 517416 h 1605023"/>
              <a:gd name="connsiteX67" fmla="*/ 6991400 w 10680562"/>
              <a:gd name="connsiteY67" fmla="*/ 519321 h 1605023"/>
              <a:gd name="connsiteX68" fmla="*/ 7030460 w 10680562"/>
              <a:gd name="connsiteY68" fmla="*/ 532556 h 1605023"/>
              <a:gd name="connsiteX69" fmla="*/ 7089916 w 10680562"/>
              <a:gd name="connsiteY69" fmla="*/ 511503 h 1605023"/>
              <a:gd name="connsiteX70" fmla="*/ 7113059 w 10680562"/>
              <a:gd name="connsiteY70" fmla="*/ 509904 h 1605023"/>
              <a:gd name="connsiteX71" fmla="*/ 7125755 w 10680562"/>
              <a:gd name="connsiteY71" fmla="*/ 507393 h 1605023"/>
              <a:gd name="connsiteX72" fmla="*/ 7126765 w 10680562"/>
              <a:gd name="connsiteY72" fmla="*/ 506166 h 1605023"/>
              <a:gd name="connsiteX73" fmla="*/ 7164175 w 10680562"/>
              <a:gd name="connsiteY73" fmla="*/ 519011 h 1605023"/>
              <a:gd name="connsiteX74" fmla="*/ 7169654 w 10680562"/>
              <a:gd name="connsiteY74" fmla="*/ 518219 h 1605023"/>
              <a:gd name="connsiteX75" fmla="*/ 7193386 w 10680562"/>
              <a:gd name="connsiteY75" fmla="*/ 529788 h 1605023"/>
              <a:gd name="connsiteX76" fmla="*/ 7205997 w 10680562"/>
              <a:gd name="connsiteY76" fmla="*/ 534060 h 1605023"/>
              <a:gd name="connsiteX77" fmla="*/ 7208842 w 10680562"/>
              <a:gd name="connsiteY77" fmla="*/ 538783 h 1605023"/>
              <a:gd name="connsiteX78" fmla="*/ 7227817 w 10680562"/>
              <a:gd name="connsiteY78" fmla="*/ 543304 h 1605023"/>
              <a:gd name="connsiteX79" fmla="*/ 7230267 w 10680562"/>
              <a:gd name="connsiteY79" fmla="*/ 542497 h 1605023"/>
              <a:gd name="connsiteX80" fmla="*/ 7244913 w 10680562"/>
              <a:gd name="connsiteY80" fmla="*/ 551160 h 1605023"/>
              <a:gd name="connsiteX81" fmla="*/ 7255970 w 10680562"/>
              <a:gd name="connsiteY81" fmla="*/ 564383 h 1605023"/>
              <a:gd name="connsiteX82" fmla="*/ 7421156 w 10680562"/>
              <a:gd name="connsiteY82" fmla="*/ 584155 h 1605023"/>
              <a:gd name="connsiteX83" fmla="*/ 7553166 w 10680562"/>
              <a:gd name="connsiteY83" fmla="*/ 653085 h 1605023"/>
              <a:gd name="connsiteX84" fmla="*/ 7643092 w 10680562"/>
              <a:gd name="connsiteY84" fmla="*/ 662482 h 1605023"/>
              <a:gd name="connsiteX85" fmla="*/ 7896429 w 10680562"/>
              <a:gd name="connsiteY85" fmla="*/ 689054 h 1605023"/>
              <a:gd name="connsiteX86" fmla="*/ 7954620 w 10680562"/>
              <a:gd name="connsiteY86" fmla="*/ 689481 h 1605023"/>
              <a:gd name="connsiteX87" fmla="*/ 8000803 w 10680562"/>
              <a:gd name="connsiteY87" fmla="*/ 714583 h 1605023"/>
              <a:gd name="connsiteX88" fmla="*/ 8023216 w 10680562"/>
              <a:gd name="connsiteY88" fmla="*/ 709000 h 1605023"/>
              <a:gd name="connsiteX89" fmla="*/ 8027136 w 10680562"/>
              <a:gd name="connsiteY89" fmla="*/ 707765 h 1605023"/>
              <a:gd name="connsiteX90" fmla="*/ 8041622 w 10680562"/>
              <a:gd name="connsiteY90" fmla="*/ 708731 h 1605023"/>
              <a:gd name="connsiteX91" fmla="*/ 8047209 w 10680562"/>
              <a:gd name="connsiteY91" fmla="*/ 701624 h 1605023"/>
              <a:gd name="connsiteX92" fmla="*/ 8070088 w 10680562"/>
              <a:gd name="connsiteY92" fmla="*/ 697789 h 1605023"/>
              <a:gd name="connsiteX93" fmla="*/ 8096332 w 10680562"/>
              <a:gd name="connsiteY93" fmla="*/ 701624 h 1605023"/>
              <a:gd name="connsiteX94" fmla="*/ 8219225 w 10680562"/>
              <a:gd name="connsiteY94" fmla="*/ 728069 h 1605023"/>
              <a:gd name="connsiteX95" fmla="*/ 8293793 w 10680562"/>
              <a:gd name="connsiteY95" fmla="*/ 739200 h 1605023"/>
              <a:gd name="connsiteX96" fmla="*/ 8323753 w 10680562"/>
              <a:gd name="connsiteY96" fmla="*/ 736063 h 1605023"/>
              <a:gd name="connsiteX97" fmla="*/ 8364496 w 10680562"/>
              <a:gd name="connsiteY97" fmla="*/ 736635 h 1605023"/>
              <a:gd name="connsiteX98" fmla="*/ 8437662 w 10680562"/>
              <a:gd name="connsiteY98" fmla="*/ 731942 h 1605023"/>
              <a:gd name="connsiteX99" fmla="*/ 8533764 w 10680562"/>
              <a:gd name="connsiteY99" fmla="*/ 735554 h 1605023"/>
              <a:gd name="connsiteX100" fmla="*/ 8596769 w 10680562"/>
              <a:gd name="connsiteY100" fmla="*/ 769632 h 1605023"/>
              <a:gd name="connsiteX101" fmla="*/ 8604035 w 10680562"/>
              <a:gd name="connsiteY101" fmla="*/ 764982 h 1605023"/>
              <a:gd name="connsiteX102" fmla="*/ 8650929 w 10680562"/>
              <a:gd name="connsiteY102" fmla="*/ 773164 h 1605023"/>
              <a:gd name="connsiteX103" fmla="*/ 8806497 w 10680562"/>
              <a:gd name="connsiteY103" fmla="*/ 839707 h 1605023"/>
              <a:gd name="connsiteX104" fmla="*/ 8898377 w 10680562"/>
              <a:gd name="connsiteY104" fmla="*/ 854651 h 1605023"/>
              <a:gd name="connsiteX105" fmla="*/ 8932389 w 10680562"/>
              <a:gd name="connsiteY105" fmla="*/ 853846 h 1605023"/>
              <a:gd name="connsiteX106" fmla="*/ 8989288 w 10680562"/>
              <a:gd name="connsiteY106" fmla="*/ 852877 h 1605023"/>
              <a:gd name="connsiteX107" fmla="*/ 9035275 w 10680562"/>
              <a:gd name="connsiteY107" fmla="*/ 837110 h 1605023"/>
              <a:gd name="connsiteX108" fmla="*/ 9138626 w 10680562"/>
              <a:gd name="connsiteY108" fmla="*/ 862106 h 1605023"/>
              <a:gd name="connsiteX109" fmla="*/ 9216298 w 10680562"/>
              <a:gd name="connsiteY109" fmla="*/ 858754 h 1605023"/>
              <a:gd name="connsiteX110" fmla="*/ 9259941 w 10680562"/>
              <a:gd name="connsiteY110" fmla="*/ 861843 h 1605023"/>
              <a:gd name="connsiteX111" fmla="*/ 9380407 w 10680562"/>
              <a:gd name="connsiteY111" fmla="*/ 864825 h 1605023"/>
              <a:gd name="connsiteX112" fmla="*/ 9490772 w 10680562"/>
              <a:gd name="connsiteY112" fmla="*/ 901190 h 1605023"/>
              <a:gd name="connsiteX113" fmla="*/ 9584982 w 10680562"/>
              <a:gd name="connsiteY113" fmla="*/ 935980 h 1605023"/>
              <a:gd name="connsiteX114" fmla="*/ 9759797 w 10680562"/>
              <a:gd name="connsiteY114" fmla="*/ 1010923 h 1605023"/>
              <a:gd name="connsiteX115" fmla="*/ 9834455 w 10680562"/>
              <a:gd name="connsiteY115" fmla="*/ 1082908 h 1605023"/>
              <a:gd name="connsiteX116" fmla="*/ 9939504 w 10680562"/>
              <a:gd name="connsiteY116" fmla="*/ 1110614 h 1605023"/>
              <a:gd name="connsiteX117" fmla="*/ 10077001 w 10680562"/>
              <a:gd name="connsiteY117" fmla="*/ 1160906 h 1605023"/>
              <a:gd name="connsiteX118" fmla="*/ 10178431 w 10680562"/>
              <a:gd name="connsiteY118" fmla="*/ 1244920 h 1605023"/>
              <a:gd name="connsiteX119" fmla="*/ 10248658 w 10680562"/>
              <a:gd name="connsiteY119" fmla="*/ 1309335 h 1605023"/>
              <a:gd name="connsiteX120" fmla="*/ 10414709 w 10680562"/>
              <a:gd name="connsiteY120" fmla="*/ 1388645 h 1605023"/>
              <a:gd name="connsiteX121" fmla="*/ 10592469 w 10680562"/>
              <a:gd name="connsiteY121" fmla="*/ 1543828 h 1605023"/>
              <a:gd name="connsiteX122" fmla="*/ 10674941 w 10680562"/>
              <a:gd name="connsiteY122" fmla="*/ 1597388 h 1605023"/>
              <a:gd name="connsiteX123" fmla="*/ 10680562 w 10680562"/>
              <a:gd name="connsiteY123" fmla="*/ 1605023 h 1605023"/>
              <a:gd name="connsiteX124" fmla="*/ 0 w 10680562"/>
              <a:gd name="connsiteY124" fmla="*/ 1605023 h 1605023"/>
              <a:gd name="connsiteX125" fmla="*/ 0 w 10680562"/>
              <a:gd name="connsiteY125" fmla="*/ 415048 h 1605023"/>
              <a:gd name="connsiteX126" fmla="*/ 9656 w 10680562"/>
              <a:gd name="connsiteY126" fmla="*/ 416044 h 1605023"/>
              <a:gd name="connsiteX127" fmla="*/ 179196 w 10680562"/>
              <a:gd name="connsiteY127" fmla="*/ 423071 h 1605023"/>
              <a:gd name="connsiteX128" fmla="*/ 250912 w 10680562"/>
              <a:gd name="connsiteY128" fmla="*/ 408617 h 1605023"/>
              <a:gd name="connsiteX129" fmla="*/ 291375 w 10680562"/>
              <a:gd name="connsiteY129" fmla="*/ 403710 h 1605023"/>
              <a:gd name="connsiteX130" fmla="*/ 320542 w 10680562"/>
              <a:gd name="connsiteY130" fmla="*/ 396592 h 1605023"/>
              <a:gd name="connsiteX131" fmla="*/ 522426 w 10680562"/>
              <a:gd name="connsiteY131" fmla="*/ 407158 h 1605023"/>
              <a:gd name="connsiteX132" fmla="*/ 549068 w 10680562"/>
              <a:gd name="connsiteY132" fmla="*/ 407418 h 1605023"/>
              <a:gd name="connsiteX133" fmla="*/ 571100 w 10680562"/>
              <a:gd name="connsiteY133" fmla="*/ 400562 h 1605023"/>
              <a:gd name="connsiteX134" fmla="*/ 575457 w 10680562"/>
              <a:gd name="connsiteY134" fmla="*/ 392801 h 1605023"/>
              <a:gd name="connsiteX135" fmla="*/ 589968 w 10680562"/>
              <a:gd name="connsiteY135" fmla="*/ 391807 h 1605023"/>
              <a:gd name="connsiteX136" fmla="*/ 593649 w 10680562"/>
              <a:gd name="connsiteY136" fmla="*/ 390062 h 1605023"/>
              <a:gd name="connsiteX137" fmla="*/ 614928 w 10680562"/>
              <a:gd name="connsiteY137" fmla="*/ 381544 h 1605023"/>
              <a:gd name="connsiteX138" fmla="*/ 722580 w 10680562"/>
              <a:gd name="connsiteY138" fmla="*/ 392722 h 1605023"/>
              <a:gd name="connsiteX139" fmla="*/ 946884 w 10680562"/>
              <a:gd name="connsiteY139" fmla="*/ 411854 h 1605023"/>
              <a:gd name="connsiteX140" fmla="*/ 1210905 w 10680562"/>
              <a:gd name="connsiteY140" fmla="*/ 432414 h 1605023"/>
              <a:gd name="connsiteX141" fmla="*/ 1377854 w 10680562"/>
              <a:gd name="connsiteY141" fmla="*/ 429745 h 1605023"/>
              <a:gd name="connsiteX142" fmla="*/ 1391004 w 10680562"/>
              <a:gd name="connsiteY142" fmla="*/ 441307 h 1605023"/>
              <a:gd name="connsiteX143" fmla="*/ 1406953 w 10680562"/>
              <a:gd name="connsiteY143" fmla="*/ 447889 h 1605023"/>
              <a:gd name="connsiteX144" fmla="*/ 1409246 w 10680562"/>
              <a:gd name="connsiteY144" fmla="*/ 446765 h 1605023"/>
              <a:gd name="connsiteX145" fmla="*/ 1428800 w 10680562"/>
              <a:gd name="connsiteY145" fmla="*/ 448677 h 1605023"/>
              <a:gd name="connsiteX146" fmla="*/ 1432402 w 10680562"/>
              <a:gd name="connsiteY146" fmla="*/ 452956 h 1605023"/>
              <a:gd name="connsiteX147" fmla="*/ 1606578 w 10680562"/>
              <a:gd name="connsiteY147" fmla="*/ 430870 h 1605023"/>
              <a:gd name="connsiteX148" fmla="*/ 1647476 w 10680562"/>
              <a:gd name="connsiteY148" fmla="*/ 438687 h 1605023"/>
              <a:gd name="connsiteX149" fmla="*/ 1655866 w 10680562"/>
              <a:gd name="connsiteY149" fmla="*/ 439472 h 1605023"/>
              <a:gd name="connsiteX150" fmla="*/ 1656096 w 10680562"/>
              <a:gd name="connsiteY150" fmla="*/ 439162 h 1605023"/>
              <a:gd name="connsiteX151" fmla="*/ 1670708 w 10680562"/>
              <a:gd name="connsiteY151" fmla="*/ 412530 h 1605023"/>
              <a:gd name="connsiteX152" fmla="*/ 1737953 w 10680562"/>
              <a:gd name="connsiteY152" fmla="*/ 399496 h 1605023"/>
              <a:gd name="connsiteX153" fmla="*/ 1848192 w 10680562"/>
              <a:gd name="connsiteY153" fmla="*/ 376032 h 1605023"/>
              <a:gd name="connsiteX154" fmla="*/ 1954077 w 10680562"/>
              <a:gd name="connsiteY154" fmla="*/ 352621 h 1605023"/>
              <a:gd name="connsiteX155" fmla="*/ 1993047 w 10680562"/>
              <a:gd name="connsiteY155" fmla="*/ 346068 h 1605023"/>
              <a:gd name="connsiteX156" fmla="*/ 2059719 w 10680562"/>
              <a:gd name="connsiteY156" fmla="*/ 325903 h 1605023"/>
              <a:gd name="connsiteX157" fmla="*/ 2088528 w 10680562"/>
              <a:gd name="connsiteY157" fmla="*/ 311409 h 1605023"/>
              <a:gd name="connsiteX158" fmla="*/ 2090087 w 10680562"/>
              <a:gd name="connsiteY158" fmla="*/ 311676 h 1605023"/>
              <a:gd name="connsiteX159" fmla="*/ 2091700 w 10680562"/>
              <a:gd name="connsiteY159" fmla="*/ 307455 h 1605023"/>
              <a:gd name="connsiteX160" fmla="*/ 2096989 w 10680562"/>
              <a:gd name="connsiteY160" fmla="*/ 304649 h 1605023"/>
              <a:gd name="connsiteX161" fmla="*/ 2113325 w 10680562"/>
              <a:gd name="connsiteY161" fmla="*/ 302764 h 1605023"/>
              <a:gd name="connsiteX162" fmla="*/ 2119780 w 10680562"/>
              <a:gd name="connsiteY162" fmla="*/ 303007 h 1605023"/>
              <a:gd name="connsiteX163" fmla="*/ 2128562 w 10680562"/>
              <a:gd name="connsiteY163" fmla="*/ 301336 h 1605023"/>
              <a:gd name="connsiteX164" fmla="*/ 2128679 w 10680562"/>
              <a:gd name="connsiteY164" fmla="*/ 300991 h 1605023"/>
              <a:gd name="connsiteX165" fmla="*/ 2179558 w 10680562"/>
              <a:gd name="connsiteY165" fmla="*/ 299095 h 1605023"/>
              <a:gd name="connsiteX166" fmla="*/ 2223277 w 10680562"/>
              <a:gd name="connsiteY166" fmla="*/ 260239 h 1605023"/>
              <a:gd name="connsiteX167" fmla="*/ 2243644 w 10680562"/>
              <a:gd name="connsiteY167" fmla="*/ 251110 h 1605023"/>
              <a:gd name="connsiteX168" fmla="*/ 2253986 w 10680562"/>
              <a:gd name="connsiteY168" fmla="*/ 244616 h 1605023"/>
              <a:gd name="connsiteX169" fmla="*/ 2254285 w 10680562"/>
              <a:gd name="connsiteY169" fmla="*/ 243167 h 1605023"/>
              <a:gd name="connsiteX170" fmla="*/ 2295037 w 10680562"/>
              <a:gd name="connsiteY170" fmla="*/ 242433 h 1605023"/>
              <a:gd name="connsiteX171" fmla="*/ 2299648 w 10680562"/>
              <a:gd name="connsiteY171" fmla="*/ 239896 h 1605023"/>
              <a:gd name="connsiteX172" fmla="*/ 2327237 w 10680562"/>
              <a:gd name="connsiteY172" fmla="*/ 242539 h 1605023"/>
              <a:gd name="connsiteX173" fmla="*/ 2340943 w 10680562"/>
              <a:gd name="connsiteY173" fmla="*/ 242239 h 1605023"/>
              <a:gd name="connsiteX174" fmla="*/ 2345943 w 10680562"/>
              <a:gd name="connsiteY174" fmla="*/ 245589 h 1605023"/>
              <a:gd name="connsiteX175" fmla="*/ 2365602 w 10680562"/>
              <a:gd name="connsiteY175" fmla="*/ 243403 h 1605023"/>
              <a:gd name="connsiteX176" fmla="*/ 2367433 w 10680562"/>
              <a:gd name="connsiteY176" fmla="*/ 241858 h 1605023"/>
              <a:gd name="connsiteX177" fmla="*/ 2385231 w 10680562"/>
              <a:gd name="connsiteY177" fmla="*/ 244873 h 1605023"/>
              <a:gd name="connsiteX178" fmla="*/ 2402059 w 10680562"/>
              <a:gd name="connsiteY178" fmla="*/ 253223 h 1605023"/>
              <a:gd name="connsiteX179" fmla="*/ 2719020 w 10680562"/>
              <a:gd name="connsiteY179" fmla="*/ 235271 h 1605023"/>
              <a:gd name="connsiteX180" fmla="*/ 2877308 w 10680562"/>
              <a:gd name="connsiteY180" fmla="*/ 208630 h 1605023"/>
              <a:gd name="connsiteX181" fmla="*/ 3051375 w 10680562"/>
              <a:gd name="connsiteY181" fmla="*/ 154110 h 1605023"/>
              <a:gd name="connsiteX182" fmla="*/ 3104837 w 10680562"/>
              <a:gd name="connsiteY182" fmla="*/ 135199 h 1605023"/>
              <a:gd name="connsiteX183" fmla="*/ 3159836 w 10680562"/>
              <a:gd name="connsiteY183" fmla="*/ 142694 h 1605023"/>
              <a:gd name="connsiteX184" fmla="*/ 3177510 w 10680562"/>
              <a:gd name="connsiteY184" fmla="*/ 130186 h 1605023"/>
              <a:gd name="connsiteX185" fmla="*/ 3180470 w 10680562"/>
              <a:gd name="connsiteY185" fmla="*/ 127764 h 1605023"/>
              <a:gd name="connsiteX186" fmla="*/ 3194216 w 10680562"/>
              <a:gd name="connsiteY186" fmla="*/ 123837 h 1605023"/>
              <a:gd name="connsiteX187" fmla="*/ 3214710 w 10680562"/>
              <a:gd name="connsiteY187" fmla="*/ 104451 h 1605023"/>
              <a:gd name="connsiteX188" fmla="*/ 3240671 w 10680562"/>
              <a:gd name="connsiteY188" fmla="*/ 99232 h 1605023"/>
              <a:gd name="connsiteX189" fmla="*/ 3366544 w 10680562"/>
              <a:gd name="connsiteY189" fmla="*/ 82506 h 1605023"/>
              <a:gd name="connsiteX190" fmla="*/ 3440424 w 10680562"/>
              <a:gd name="connsiteY190" fmla="*/ 67891 h 1605023"/>
              <a:gd name="connsiteX191" fmla="*/ 3466248 w 10680562"/>
              <a:gd name="connsiteY191" fmla="*/ 55103 h 1605023"/>
              <a:gd name="connsiteX192" fmla="*/ 3503820 w 10680562"/>
              <a:gd name="connsiteY192" fmla="*/ 42110 h 1605023"/>
              <a:gd name="connsiteX193" fmla="*/ 3568389 w 10680562"/>
              <a:gd name="connsiteY193" fmla="*/ 13576 h 1605023"/>
              <a:gd name="connsiteX194" fmla="*/ 3604089 w 10680562"/>
              <a:gd name="connsiteY194" fmla="*/ 6980 h 1605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680562" h="1605023">
                <a:moveTo>
                  <a:pt x="3617689" y="0"/>
                </a:moveTo>
                <a:lnTo>
                  <a:pt x="3635901" y="7738"/>
                </a:lnTo>
                <a:cubicBezTo>
                  <a:pt x="3636815" y="-13593"/>
                  <a:pt x="3674070" y="21953"/>
                  <a:pt x="3690891" y="7049"/>
                </a:cubicBezTo>
                <a:cubicBezTo>
                  <a:pt x="3723615" y="8082"/>
                  <a:pt x="3780877" y="7675"/>
                  <a:pt x="3832247" y="13937"/>
                </a:cubicBezTo>
                <a:cubicBezTo>
                  <a:pt x="3878761" y="52737"/>
                  <a:pt x="3960967" y="15082"/>
                  <a:pt x="3999111" y="44624"/>
                </a:cubicBezTo>
                <a:cubicBezTo>
                  <a:pt x="4011661" y="48427"/>
                  <a:pt x="4023440" y="49464"/>
                  <a:pt x="4034676" y="48775"/>
                </a:cubicBezTo>
                <a:lnTo>
                  <a:pt x="4065394" y="42879"/>
                </a:lnTo>
                <a:lnTo>
                  <a:pt x="4072648" y="33262"/>
                </a:lnTo>
                <a:lnTo>
                  <a:pt x="4092232" y="34026"/>
                </a:lnTo>
                <a:lnTo>
                  <a:pt x="4097470" y="32252"/>
                </a:lnTo>
                <a:cubicBezTo>
                  <a:pt x="4107476" y="28819"/>
                  <a:pt x="4117405" y="25741"/>
                  <a:pt x="4127488" y="24056"/>
                </a:cubicBezTo>
                <a:cubicBezTo>
                  <a:pt x="4122379" y="69900"/>
                  <a:pt x="4212421" y="17287"/>
                  <a:pt x="4190803" y="55685"/>
                </a:cubicBezTo>
                <a:cubicBezTo>
                  <a:pt x="4245322" y="54405"/>
                  <a:pt x="4210442" y="91290"/>
                  <a:pt x="4269333" y="54186"/>
                </a:cubicBezTo>
                <a:cubicBezTo>
                  <a:pt x="4360007" y="84494"/>
                  <a:pt x="4405441" y="66275"/>
                  <a:pt x="4481486" y="116915"/>
                </a:cubicBezTo>
                <a:cubicBezTo>
                  <a:pt x="4469366" y="96298"/>
                  <a:pt x="4624978" y="141388"/>
                  <a:pt x="4651418" y="150071"/>
                </a:cubicBezTo>
                <a:lnTo>
                  <a:pt x="4863575" y="175458"/>
                </a:lnTo>
                <a:cubicBezTo>
                  <a:pt x="4867452" y="182323"/>
                  <a:pt x="5007365" y="209256"/>
                  <a:pt x="5013635" y="213928"/>
                </a:cubicBezTo>
                <a:lnTo>
                  <a:pt x="5203044" y="228946"/>
                </a:lnTo>
                <a:lnTo>
                  <a:pt x="5207070" y="235105"/>
                </a:lnTo>
                <a:lnTo>
                  <a:pt x="5224253" y="240320"/>
                </a:lnTo>
                <a:lnTo>
                  <a:pt x="5256736" y="254811"/>
                </a:lnTo>
                <a:lnTo>
                  <a:pt x="5264095" y="253567"/>
                </a:lnTo>
                <a:lnTo>
                  <a:pt x="5315084" y="269264"/>
                </a:lnTo>
                <a:lnTo>
                  <a:pt x="5316393" y="267603"/>
                </a:lnTo>
                <a:cubicBezTo>
                  <a:pt x="5320500" y="264235"/>
                  <a:pt x="5325719" y="262424"/>
                  <a:pt x="5333427" y="263823"/>
                </a:cubicBezTo>
                <a:cubicBezTo>
                  <a:pt x="5330520" y="234164"/>
                  <a:pt x="5341605" y="254143"/>
                  <a:pt x="5364589" y="260882"/>
                </a:cubicBezTo>
                <a:cubicBezTo>
                  <a:pt x="5365199" y="216323"/>
                  <a:pt x="5425089" y="252089"/>
                  <a:pt x="5443973" y="230866"/>
                </a:cubicBezTo>
                <a:cubicBezTo>
                  <a:pt x="5460840" y="236821"/>
                  <a:pt x="5478689" y="242307"/>
                  <a:pt x="5497201" y="247023"/>
                </a:cubicBezTo>
                <a:lnTo>
                  <a:pt x="5508269" y="249256"/>
                </a:lnTo>
                <a:lnTo>
                  <a:pt x="5508636" y="248880"/>
                </a:lnTo>
                <a:cubicBezTo>
                  <a:pt x="5511356" y="248469"/>
                  <a:pt x="5515116" y="248867"/>
                  <a:pt x="5520606" y="250400"/>
                </a:cubicBezTo>
                <a:lnTo>
                  <a:pt x="5528451" y="253330"/>
                </a:lnTo>
                <a:lnTo>
                  <a:pt x="5549923" y="257662"/>
                </a:lnTo>
                <a:lnTo>
                  <a:pt x="5558295" y="256364"/>
                </a:lnTo>
                <a:lnTo>
                  <a:pt x="5664799" y="278924"/>
                </a:lnTo>
                <a:lnTo>
                  <a:pt x="5796160" y="307979"/>
                </a:lnTo>
                <a:lnTo>
                  <a:pt x="5897647" y="339431"/>
                </a:lnTo>
                <a:cubicBezTo>
                  <a:pt x="5894921" y="322560"/>
                  <a:pt x="5962532" y="357207"/>
                  <a:pt x="5978838" y="367970"/>
                </a:cubicBezTo>
                <a:cubicBezTo>
                  <a:pt x="6035145" y="375765"/>
                  <a:pt x="6006578" y="380813"/>
                  <a:pt x="6050367" y="386341"/>
                </a:cubicBezTo>
                <a:cubicBezTo>
                  <a:pt x="6051161" y="391932"/>
                  <a:pt x="6137489" y="380709"/>
                  <a:pt x="6140609" y="385135"/>
                </a:cubicBezTo>
                <a:cubicBezTo>
                  <a:pt x="6205928" y="424013"/>
                  <a:pt x="6248816" y="452185"/>
                  <a:pt x="6302950" y="448183"/>
                </a:cubicBezTo>
                <a:lnTo>
                  <a:pt x="6308533" y="448551"/>
                </a:lnTo>
                <a:lnTo>
                  <a:pt x="6340278" y="468555"/>
                </a:lnTo>
                <a:lnTo>
                  <a:pt x="6341685" y="467587"/>
                </a:lnTo>
                <a:cubicBezTo>
                  <a:pt x="6345560" y="465876"/>
                  <a:pt x="6349786" y="465470"/>
                  <a:pt x="6354862" y="467794"/>
                </a:cubicBezTo>
                <a:cubicBezTo>
                  <a:pt x="6361260" y="446013"/>
                  <a:pt x="6363438" y="462250"/>
                  <a:pt x="6377840" y="471024"/>
                </a:cubicBezTo>
                <a:cubicBezTo>
                  <a:pt x="6390990" y="439154"/>
                  <a:pt x="6423334" y="475084"/>
                  <a:pt x="6442804" y="463091"/>
                </a:cubicBezTo>
                <a:cubicBezTo>
                  <a:pt x="6453090" y="470255"/>
                  <a:pt x="6464204" y="477252"/>
                  <a:pt x="6476009" y="483807"/>
                </a:cubicBezTo>
                <a:lnTo>
                  <a:pt x="6483237" y="487308"/>
                </a:lnTo>
                <a:lnTo>
                  <a:pt x="6483605" y="487102"/>
                </a:lnTo>
                <a:cubicBezTo>
                  <a:pt x="6485654" y="487272"/>
                  <a:pt x="6488212" y="488201"/>
                  <a:pt x="6491673" y="490243"/>
                </a:cubicBezTo>
                <a:lnTo>
                  <a:pt x="6496411" y="493689"/>
                </a:lnTo>
                <a:lnTo>
                  <a:pt x="6510429" y="500479"/>
                </a:lnTo>
                <a:lnTo>
                  <a:pt x="6516750" y="500983"/>
                </a:lnTo>
                <a:cubicBezTo>
                  <a:pt x="6541864" y="496675"/>
                  <a:pt x="6554866" y="452619"/>
                  <a:pt x="6580199" y="483318"/>
                </a:cubicBezTo>
                <a:cubicBezTo>
                  <a:pt x="6622601" y="489571"/>
                  <a:pt x="6654587" y="470617"/>
                  <a:pt x="6690237" y="493051"/>
                </a:cubicBezTo>
                <a:cubicBezTo>
                  <a:pt x="6729957" y="498806"/>
                  <a:pt x="6766252" y="494451"/>
                  <a:pt x="6798356" y="506748"/>
                </a:cubicBezTo>
                <a:cubicBezTo>
                  <a:pt x="6813529" y="501270"/>
                  <a:pt x="6826992" y="500232"/>
                  <a:pt x="6837102" y="513677"/>
                </a:cubicBezTo>
                <a:cubicBezTo>
                  <a:pt x="6874837" y="515764"/>
                  <a:pt x="6887115" y="500833"/>
                  <a:pt x="6907934" y="517339"/>
                </a:cubicBezTo>
                <a:cubicBezTo>
                  <a:pt x="6934086" y="494196"/>
                  <a:pt x="6933260" y="504492"/>
                  <a:pt x="6941474" y="513632"/>
                </a:cubicBezTo>
                <a:lnTo>
                  <a:pt x="6942754" y="514394"/>
                </a:lnTo>
                <a:lnTo>
                  <a:pt x="6946363" y="511066"/>
                </a:lnTo>
                <a:lnTo>
                  <a:pt x="6952592" y="510252"/>
                </a:lnTo>
                <a:lnTo>
                  <a:pt x="6968398" y="513946"/>
                </a:lnTo>
                <a:lnTo>
                  <a:pt x="6974142" y="516310"/>
                </a:lnTo>
                <a:cubicBezTo>
                  <a:pt x="6978173" y="517574"/>
                  <a:pt x="6980948" y="517948"/>
                  <a:pt x="6982971" y="517694"/>
                </a:cubicBezTo>
                <a:lnTo>
                  <a:pt x="6983252" y="517416"/>
                </a:lnTo>
                <a:lnTo>
                  <a:pt x="6991400" y="519321"/>
                </a:lnTo>
                <a:cubicBezTo>
                  <a:pt x="7005004" y="523242"/>
                  <a:pt x="7018100" y="527732"/>
                  <a:pt x="7030460" y="532556"/>
                </a:cubicBezTo>
                <a:cubicBezTo>
                  <a:pt x="7044917" y="516932"/>
                  <a:pt x="7088472" y="545083"/>
                  <a:pt x="7089916" y="511503"/>
                </a:cubicBezTo>
                <a:cubicBezTo>
                  <a:pt x="7106785" y="517039"/>
                  <a:pt x="7114554" y="532321"/>
                  <a:pt x="7113059" y="509904"/>
                </a:cubicBezTo>
                <a:cubicBezTo>
                  <a:pt x="7118735" y="511110"/>
                  <a:pt x="7122641" y="509850"/>
                  <a:pt x="7125755" y="507393"/>
                </a:cubicBezTo>
                <a:lnTo>
                  <a:pt x="7126765" y="506166"/>
                </a:lnTo>
                <a:lnTo>
                  <a:pt x="7164175" y="519011"/>
                </a:lnTo>
                <a:lnTo>
                  <a:pt x="7169654" y="518219"/>
                </a:lnTo>
                <a:lnTo>
                  <a:pt x="7193386" y="529788"/>
                </a:lnTo>
                <a:lnTo>
                  <a:pt x="7205997" y="534060"/>
                </a:lnTo>
                <a:lnTo>
                  <a:pt x="7208842" y="538783"/>
                </a:lnTo>
                <a:cubicBezTo>
                  <a:pt x="7212314" y="541931"/>
                  <a:pt x="7217803" y="543928"/>
                  <a:pt x="7227817" y="543304"/>
                </a:cubicBezTo>
                <a:lnTo>
                  <a:pt x="7230267" y="542497"/>
                </a:lnTo>
                <a:lnTo>
                  <a:pt x="7244913" y="551160"/>
                </a:lnTo>
                <a:cubicBezTo>
                  <a:pt x="7249453" y="554807"/>
                  <a:pt x="7253253" y="559130"/>
                  <a:pt x="7255970" y="564383"/>
                </a:cubicBezTo>
                <a:cubicBezTo>
                  <a:pt x="7315146" y="548103"/>
                  <a:pt x="7361553" y="579076"/>
                  <a:pt x="7421156" y="584155"/>
                </a:cubicBezTo>
                <a:cubicBezTo>
                  <a:pt x="7465612" y="613750"/>
                  <a:pt x="7546249" y="613142"/>
                  <a:pt x="7553166" y="653085"/>
                </a:cubicBezTo>
                <a:cubicBezTo>
                  <a:pt x="7562552" y="609214"/>
                  <a:pt x="7673998" y="724531"/>
                  <a:pt x="7643092" y="662482"/>
                </a:cubicBezTo>
                <a:lnTo>
                  <a:pt x="7896429" y="689054"/>
                </a:lnTo>
                <a:cubicBezTo>
                  <a:pt x="7940867" y="662251"/>
                  <a:pt x="7914217" y="689365"/>
                  <a:pt x="7954620" y="689481"/>
                </a:cubicBezTo>
                <a:cubicBezTo>
                  <a:pt x="7937756" y="718000"/>
                  <a:pt x="8005608" y="680123"/>
                  <a:pt x="8000803" y="714583"/>
                </a:cubicBezTo>
                <a:cubicBezTo>
                  <a:pt x="8008309" y="713512"/>
                  <a:pt x="8015731" y="711389"/>
                  <a:pt x="8023216" y="709000"/>
                </a:cubicBezTo>
                <a:lnTo>
                  <a:pt x="8027136" y="707765"/>
                </a:lnTo>
                <a:lnTo>
                  <a:pt x="8041622" y="708731"/>
                </a:lnTo>
                <a:lnTo>
                  <a:pt x="8047209" y="701624"/>
                </a:lnTo>
                <a:lnTo>
                  <a:pt x="8070088" y="697789"/>
                </a:lnTo>
                <a:cubicBezTo>
                  <a:pt x="8078424" y="697492"/>
                  <a:pt x="8087123" y="698508"/>
                  <a:pt x="8096332" y="701624"/>
                </a:cubicBezTo>
                <a:cubicBezTo>
                  <a:pt x="8123926" y="724651"/>
                  <a:pt x="8185640" y="697894"/>
                  <a:pt x="8219225" y="728069"/>
                </a:cubicBezTo>
                <a:cubicBezTo>
                  <a:pt x="8232644" y="736562"/>
                  <a:pt x="8280723" y="746936"/>
                  <a:pt x="8293793" y="739200"/>
                </a:cubicBezTo>
                <a:cubicBezTo>
                  <a:pt x="8304636" y="739365"/>
                  <a:pt x="8314843" y="745516"/>
                  <a:pt x="8323753" y="736063"/>
                </a:cubicBezTo>
                <a:cubicBezTo>
                  <a:pt x="8336542" y="725164"/>
                  <a:pt x="8363344" y="752699"/>
                  <a:pt x="8364496" y="736635"/>
                </a:cubicBezTo>
                <a:cubicBezTo>
                  <a:pt x="8383724" y="755702"/>
                  <a:pt x="8414211" y="733717"/>
                  <a:pt x="8437662" y="731942"/>
                </a:cubicBezTo>
                <a:cubicBezTo>
                  <a:pt x="8451685" y="749699"/>
                  <a:pt x="8487061" y="728469"/>
                  <a:pt x="8533764" y="735554"/>
                </a:cubicBezTo>
                <a:cubicBezTo>
                  <a:pt x="8548878" y="755832"/>
                  <a:pt x="8565301" y="740114"/>
                  <a:pt x="8596769" y="769632"/>
                </a:cubicBezTo>
                <a:cubicBezTo>
                  <a:pt x="8598880" y="767829"/>
                  <a:pt x="8601326" y="766261"/>
                  <a:pt x="8604035" y="764982"/>
                </a:cubicBezTo>
                <a:cubicBezTo>
                  <a:pt x="8619777" y="757551"/>
                  <a:pt x="8640772" y="761213"/>
                  <a:pt x="8650929" y="773164"/>
                </a:cubicBezTo>
                <a:cubicBezTo>
                  <a:pt x="8702615" y="814545"/>
                  <a:pt x="8757170" y="823762"/>
                  <a:pt x="8806497" y="839707"/>
                </a:cubicBezTo>
                <a:cubicBezTo>
                  <a:pt x="8863157" y="854381"/>
                  <a:pt x="8833749" y="812347"/>
                  <a:pt x="8898377" y="854651"/>
                </a:cubicBezTo>
                <a:cubicBezTo>
                  <a:pt x="8909161" y="844048"/>
                  <a:pt x="8918437" y="845186"/>
                  <a:pt x="8932389" y="853846"/>
                </a:cubicBezTo>
                <a:cubicBezTo>
                  <a:pt x="8960146" y="860074"/>
                  <a:pt x="8965550" y="829338"/>
                  <a:pt x="8989288" y="852877"/>
                </a:cubicBezTo>
                <a:cubicBezTo>
                  <a:pt x="8988278" y="835633"/>
                  <a:pt x="9043995" y="856467"/>
                  <a:pt x="9035275" y="837110"/>
                </a:cubicBezTo>
                <a:cubicBezTo>
                  <a:pt x="9060165" y="838647"/>
                  <a:pt x="9108456" y="858499"/>
                  <a:pt x="9138626" y="862106"/>
                </a:cubicBezTo>
                <a:cubicBezTo>
                  <a:pt x="9165080" y="876547"/>
                  <a:pt x="9174888" y="860404"/>
                  <a:pt x="9216298" y="858754"/>
                </a:cubicBezTo>
                <a:cubicBezTo>
                  <a:pt x="9230418" y="871192"/>
                  <a:pt x="9244774" y="868822"/>
                  <a:pt x="9259941" y="861843"/>
                </a:cubicBezTo>
                <a:cubicBezTo>
                  <a:pt x="9297647" y="870955"/>
                  <a:pt x="9335980" y="863006"/>
                  <a:pt x="9380407" y="864825"/>
                </a:cubicBezTo>
                <a:cubicBezTo>
                  <a:pt x="9424338" y="883720"/>
                  <a:pt x="9443322" y="899138"/>
                  <a:pt x="9490772" y="901190"/>
                </a:cubicBezTo>
                <a:cubicBezTo>
                  <a:pt x="9530410" y="933396"/>
                  <a:pt x="9546422" y="928548"/>
                  <a:pt x="9584982" y="935980"/>
                </a:cubicBezTo>
                <a:cubicBezTo>
                  <a:pt x="9629819" y="954269"/>
                  <a:pt x="9718219" y="986435"/>
                  <a:pt x="9759797" y="1010923"/>
                </a:cubicBezTo>
                <a:cubicBezTo>
                  <a:pt x="9801376" y="1035410"/>
                  <a:pt x="9804503" y="1066293"/>
                  <a:pt x="9834455" y="1082908"/>
                </a:cubicBezTo>
                <a:cubicBezTo>
                  <a:pt x="9864406" y="1099522"/>
                  <a:pt x="9891608" y="1087791"/>
                  <a:pt x="9939504" y="1110614"/>
                </a:cubicBezTo>
                <a:cubicBezTo>
                  <a:pt x="9978150" y="1098522"/>
                  <a:pt x="10034187" y="1166580"/>
                  <a:pt x="10077001" y="1160906"/>
                </a:cubicBezTo>
                <a:cubicBezTo>
                  <a:pt x="10084861" y="1190721"/>
                  <a:pt x="10164307" y="1234884"/>
                  <a:pt x="10178431" y="1244920"/>
                </a:cubicBezTo>
                <a:cubicBezTo>
                  <a:pt x="10210316" y="1215779"/>
                  <a:pt x="10222273" y="1306394"/>
                  <a:pt x="10248658" y="1309335"/>
                </a:cubicBezTo>
                <a:lnTo>
                  <a:pt x="10414709" y="1388645"/>
                </a:lnTo>
                <a:cubicBezTo>
                  <a:pt x="10473963" y="1440373"/>
                  <a:pt x="10538857" y="1454568"/>
                  <a:pt x="10592469" y="1543828"/>
                </a:cubicBezTo>
                <a:cubicBezTo>
                  <a:pt x="10651538" y="1531501"/>
                  <a:pt x="10660082" y="1567462"/>
                  <a:pt x="10674941" y="1597388"/>
                </a:cubicBezTo>
                <a:lnTo>
                  <a:pt x="10680562" y="1605023"/>
                </a:lnTo>
                <a:lnTo>
                  <a:pt x="0" y="1605023"/>
                </a:lnTo>
                <a:lnTo>
                  <a:pt x="0" y="415048"/>
                </a:lnTo>
                <a:lnTo>
                  <a:pt x="9656" y="416044"/>
                </a:lnTo>
                <a:cubicBezTo>
                  <a:pt x="66794" y="420549"/>
                  <a:pt x="142962" y="423374"/>
                  <a:pt x="179196" y="423071"/>
                </a:cubicBezTo>
                <a:cubicBezTo>
                  <a:pt x="202136" y="418172"/>
                  <a:pt x="228694" y="392385"/>
                  <a:pt x="250912" y="408617"/>
                </a:cubicBezTo>
                <a:cubicBezTo>
                  <a:pt x="249389" y="392611"/>
                  <a:pt x="280512" y="416185"/>
                  <a:pt x="291375" y="403710"/>
                </a:cubicBezTo>
                <a:cubicBezTo>
                  <a:pt x="298635" y="393187"/>
                  <a:pt x="309770" y="397885"/>
                  <a:pt x="320542" y="396592"/>
                </a:cubicBezTo>
                <a:cubicBezTo>
                  <a:pt x="359051" y="397166"/>
                  <a:pt x="484339" y="405354"/>
                  <a:pt x="522426" y="407158"/>
                </a:cubicBezTo>
                <a:cubicBezTo>
                  <a:pt x="532069" y="408997"/>
                  <a:pt x="540856" y="408831"/>
                  <a:pt x="549068" y="407418"/>
                </a:cubicBezTo>
                <a:lnTo>
                  <a:pt x="571100" y="400562"/>
                </a:lnTo>
                <a:lnTo>
                  <a:pt x="575457" y="392801"/>
                </a:lnTo>
                <a:lnTo>
                  <a:pt x="589968" y="391807"/>
                </a:lnTo>
                <a:lnTo>
                  <a:pt x="593649" y="390062"/>
                </a:lnTo>
                <a:cubicBezTo>
                  <a:pt x="600667" y="386700"/>
                  <a:pt x="607669" y="383607"/>
                  <a:pt x="614928" y="381544"/>
                </a:cubicBezTo>
                <a:cubicBezTo>
                  <a:pt x="636416" y="381988"/>
                  <a:pt x="667253" y="387671"/>
                  <a:pt x="722580" y="392722"/>
                </a:cubicBezTo>
                <a:cubicBezTo>
                  <a:pt x="792539" y="408114"/>
                  <a:pt x="885615" y="380106"/>
                  <a:pt x="946884" y="411854"/>
                </a:cubicBezTo>
                <a:cubicBezTo>
                  <a:pt x="1028270" y="418469"/>
                  <a:pt x="1139077" y="429433"/>
                  <a:pt x="1210905" y="432414"/>
                </a:cubicBezTo>
                <a:cubicBezTo>
                  <a:pt x="1270803" y="429423"/>
                  <a:pt x="1321921" y="453757"/>
                  <a:pt x="1377854" y="429745"/>
                </a:cubicBezTo>
                <a:cubicBezTo>
                  <a:pt x="1381419" y="434564"/>
                  <a:pt x="1385901" y="438319"/>
                  <a:pt x="1391004" y="441307"/>
                </a:cubicBezTo>
                <a:lnTo>
                  <a:pt x="1406953" y="447889"/>
                </a:lnTo>
                <a:lnTo>
                  <a:pt x="1409246" y="446765"/>
                </a:lnTo>
                <a:cubicBezTo>
                  <a:pt x="1419066" y="444804"/>
                  <a:pt x="1424836" y="446037"/>
                  <a:pt x="1428800" y="448677"/>
                </a:cubicBezTo>
                <a:lnTo>
                  <a:pt x="1432402" y="452956"/>
                </a:lnTo>
                <a:lnTo>
                  <a:pt x="1606578" y="430870"/>
                </a:lnTo>
                <a:cubicBezTo>
                  <a:pt x="1619625" y="433971"/>
                  <a:pt x="1633347" y="436643"/>
                  <a:pt x="1647476" y="438687"/>
                </a:cubicBezTo>
                <a:lnTo>
                  <a:pt x="1655866" y="439472"/>
                </a:lnTo>
                <a:lnTo>
                  <a:pt x="1656096" y="439162"/>
                </a:lnTo>
                <a:cubicBezTo>
                  <a:pt x="1658061" y="438636"/>
                  <a:pt x="1666503" y="411823"/>
                  <a:pt x="1670708" y="412530"/>
                </a:cubicBezTo>
                <a:lnTo>
                  <a:pt x="1737953" y="399496"/>
                </a:lnTo>
                <a:lnTo>
                  <a:pt x="1848192" y="376032"/>
                </a:lnTo>
                <a:cubicBezTo>
                  <a:pt x="1887458" y="368088"/>
                  <a:pt x="1918458" y="352092"/>
                  <a:pt x="1954077" y="352621"/>
                </a:cubicBezTo>
                <a:cubicBezTo>
                  <a:pt x="1965180" y="342609"/>
                  <a:pt x="1976973" y="337201"/>
                  <a:pt x="1993047" y="346068"/>
                </a:cubicBezTo>
                <a:cubicBezTo>
                  <a:pt x="2028636" y="335449"/>
                  <a:pt x="2032293" y="317806"/>
                  <a:pt x="2059719" y="325903"/>
                </a:cubicBezTo>
                <a:cubicBezTo>
                  <a:pt x="2071905" y="296194"/>
                  <a:pt x="2076373" y="305826"/>
                  <a:pt x="2088528" y="311409"/>
                </a:cubicBezTo>
                <a:lnTo>
                  <a:pt x="2090087" y="311676"/>
                </a:lnTo>
                <a:lnTo>
                  <a:pt x="2091700" y="307455"/>
                </a:lnTo>
                <a:lnTo>
                  <a:pt x="2096989" y="304649"/>
                </a:lnTo>
                <a:lnTo>
                  <a:pt x="2113325" y="302764"/>
                </a:lnTo>
                <a:lnTo>
                  <a:pt x="2119780" y="303007"/>
                </a:lnTo>
                <a:cubicBezTo>
                  <a:pt x="2124111" y="302819"/>
                  <a:pt x="2126840" y="302239"/>
                  <a:pt x="2128562" y="301336"/>
                </a:cubicBezTo>
                <a:cubicBezTo>
                  <a:pt x="2128600" y="301221"/>
                  <a:pt x="2128640" y="301107"/>
                  <a:pt x="2128679" y="300991"/>
                </a:cubicBezTo>
                <a:lnTo>
                  <a:pt x="2179558" y="299095"/>
                </a:lnTo>
                <a:cubicBezTo>
                  <a:pt x="2184857" y="280099"/>
                  <a:pt x="2238998" y="291238"/>
                  <a:pt x="2223277" y="260239"/>
                </a:cubicBezTo>
                <a:cubicBezTo>
                  <a:pt x="2241523" y="259676"/>
                  <a:pt x="2256386" y="270988"/>
                  <a:pt x="2243644" y="251110"/>
                </a:cubicBezTo>
                <a:cubicBezTo>
                  <a:pt x="2249448" y="250324"/>
                  <a:pt x="2252382" y="247882"/>
                  <a:pt x="2253986" y="244616"/>
                </a:cubicBezTo>
                <a:lnTo>
                  <a:pt x="2254285" y="243167"/>
                </a:lnTo>
                <a:lnTo>
                  <a:pt x="2295037" y="242433"/>
                </a:lnTo>
                <a:lnTo>
                  <a:pt x="2299648" y="239896"/>
                </a:lnTo>
                <a:lnTo>
                  <a:pt x="2327237" y="242539"/>
                </a:lnTo>
                <a:lnTo>
                  <a:pt x="2340943" y="242239"/>
                </a:lnTo>
                <a:lnTo>
                  <a:pt x="2345943" y="245589"/>
                </a:lnTo>
                <a:cubicBezTo>
                  <a:pt x="2350718" y="247299"/>
                  <a:pt x="2356754" y="247292"/>
                  <a:pt x="2365602" y="243403"/>
                </a:cubicBezTo>
                <a:lnTo>
                  <a:pt x="2367433" y="241858"/>
                </a:lnTo>
                <a:lnTo>
                  <a:pt x="2385231" y="244873"/>
                </a:lnTo>
                <a:cubicBezTo>
                  <a:pt x="2391237" y="246682"/>
                  <a:pt x="2396907" y="249351"/>
                  <a:pt x="2402059" y="253223"/>
                </a:cubicBezTo>
                <a:cubicBezTo>
                  <a:pt x="2457690" y="251623"/>
                  <a:pt x="2639813" y="242704"/>
                  <a:pt x="2719020" y="235271"/>
                </a:cubicBezTo>
                <a:cubicBezTo>
                  <a:pt x="2762954" y="229515"/>
                  <a:pt x="2821915" y="222156"/>
                  <a:pt x="2877308" y="208630"/>
                </a:cubicBezTo>
                <a:cubicBezTo>
                  <a:pt x="2947949" y="226393"/>
                  <a:pt x="2978035" y="153757"/>
                  <a:pt x="3051375" y="154110"/>
                </a:cubicBezTo>
                <a:cubicBezTo>
                  <a:pt x="3078434" y="115011"/>
                  <a:pt x="3067807" y="148493"/>
                  <a:pt x="3104837" y="135199"/>
                </a:cubicBezTo>
                <a:cubicBezTo>
                  <a:pt x="3103880" y="166713"/>
                  <a:pt x="3146743" y="109780"/>
                  <a:pt x="3159836" y="142694"/>
                </a:cubicBezTo>
                <a:cubicBezTo>
                  <a:pt x="3166160" y="139232"/>
                  <a:pt x="3171875" y="134841"/>
                  <a:pt x="3177510" y="130186"/>
                </a:cubicBezTo>
                <a:lnTo>
                  <a:pt x="3180470" y="127764"/>
                </a:lnTo>
                <a:lnTo>
                  <a:pt x="3194216" y="123837"/>
                </a:lnTo>
                <a:lnTo>
                  <a:pt x="3214710" y="104451"/>
                </a:lnTo>
                <a:cubicBezTo>
                  <a:pt x="3222186" y="101416"/>
                  <a:pt x="3230663" y="99454"/>
                  <a:pt x="3240671" y="99232"/>
                </a:cubicBezTo>
                <a:cubicBezTo>
                  <a:pt x="3277606" y="111009"/>
                  <a:pt x="3320498" y="66221"/>
                  <a:pt x="3366544" y="82506"/>
                </a:cubicBezTo>
                <a:cubicBezTo>
                  <a:pt x="3383134" y="85775"/>
                  <a:pt x="3432393" y="79256"/>
                  <a:pt x="3440424" y="67891"/>
                </a:cubicBezTo>
                <a:cubicBezTo>
                  <a:pt x="3450432" y="64444"/>
                  <a:pt x="3462892" y="66649"/>
                  <a:pt x="3466248" y="55103"/>
                </a:cubicBezTo>
                <a:cubicBezTo>
                  <a:pt x="3472418" y="40954"/>
                  <a:pt x="3510917" y="57092"/>
                  <a:pt x="3503820" y="42110"/>
                </a:cubicBezTo>
                <a:lnTo>
                  <a:pt x="3568389" y="13576"/>
                </a:lnTo>
                <a:cubicBezTo>
                  <a:pt x="3579310" y="19318"/>
                  <a:pt x="3590168" y="14433"/>
                  <a:pt x="3604089" y="6980"/>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hthoek 4">
            <a:extLst>
              <a:ext uri="{FF2B5EF4-FFF2-40B4-BE49-F238E27FC236}">
                <a16:creationId xmlns:a16="http://schemas.microsoft.com/office/drawing/2014/main" id="{08149C3D-09F0-03BE-3E22-09DD1CDC0255}"/>
              </a:ext>
            </a:extLst>
          </p:cNvPr>
          <p:cNvSpPr/>
          <p:nvPr/>
        </p:nvSpPr>
        <p:spPr>
          <a:xfrm>
            <a:off x="9750392" y="2228834"/>
            <a:ext cx="1626669" cy="132288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6" name="Online Media 5" title="clip 5 kp congres">
            <a:hlinkClick r:id="" action="ppaction://media"/>
            <a:extLst>
              <a:ext uri="{FF2B5EF4-FFF2-40B4-BE49-F238E27FC236}">
                <a16:creationId xmlns:a16="http://schemas.microsoft.com/office/drawing/2014/main" id="{CF3630C1-2DFA-7653-3500-6DBC55BA8764}"/>
              </a:ext>
            </a:extLst>
          </p:cNvPr>
          <p:cNvPicPr>
            <a:picLocks noGrp="1" noRot="1" noChangeAspect="1"/>
          </p:cNvPicPr>
          <p:nvPr>
            <p:ph idx="1"/>
            <a:videoFile r:link="rId1"/>
          </p:nvPr>
        </p:nvPicPr>
        <p:blipFill>
          <a:blip r:embed="rId4"/>
          <a:stretch>
            <a:fillRect/>
          </a:stretch>
        </p:blipFill>
        <p:spPr>
          <a:xfrm>
            <a:off x="315612" y="234106"/>
            <a:ext cx="11318051" cy="6396198"/>
          </a:xfrm>
        </p:spPr>
      </p:pic>
    </p:spTree>
    <p:extLst>
      <p:ext uri="{BB962C8B-B14F-4D97-AF65-F5344CB8AC3E}">
        <p14:creationId xmlns:p14="http://schemas.microsoft.com/office/powerpoint/2010/main" val="38399658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7" name="Rectangle 66">
            <a:extLst>
              <a:ext uri="{FF2B5EF4-FFF2-40B4-BE49-F238E27FC236}">
                <a16:creationId xmlns:a16="http://schemas.microsoft.com/office/drawing/2014/main" id="{61293230-B0F6-45B1-96D1-13D18E2429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86EA1AC-1881-3BC6-917E-1B600E4A0EC8}"/>
              </a:ext>
            </a:extLst>
          </p:cNvPr>
          <p:cNvSpPr>
            <a:spLocks noGrp="1"/>
          </p:cNvSpPr>
          <p:nvPr>
            <p:ph type="title"/>
          </p:nvPr>
        </p:nvSpPr>
        <p:spPr>
          <a:xfrm>
            <a:off x="1137035" y="437736"/>
            <a:ext cx="9399038" cy="1322888"/>
          </a:xfrm>
        </p:spPr>
        <p:txBody>
          <a:bodyPr>
            <a:normAutofit/>
          </a:bodyPr>
          <a:lstStyle/>
          <a:p>
            <a:r>
              <a:rPr lang="nl-NL" dirty="0" err="1">
                <a:ea typeface="Calibri Light"/>
                <a:cs typeface="Calibri Light"/>
              </a:rPr>
              <a:t>And</a:t>
            </a:r>
            <a:r>
              <a:rPr lang="nl-NL" dirty="0">
                <a:ea typeface="Calibri Light"/>
                <a:cs typeface="Calibri Light"/>
              </a:rPr>
              <a:t> </a:t>
            </a:r>
            <a:r>
              <a:rPr lang="nl-NL" dirty="0" err="1">
                <a:ea typeface="Calibri Light"/>
                <a:cs typeface="Calibri Light"/>
              </a:rPr>
              <a:t>did</a:t>
            </a:r>
            <a:r>
              <a:rPr lang="nl-NL" dirty="0">
                <a:ea typeface="Calibri Light"/>
                <a:cs typeface="Calibri Light"/>
              </a:rPr>
              <a:t> </a:t>
            </a:r>
            <a:r>
              <a:rPr lang="nl-NL" dirty="0" err="1">
                <a:ea typeface="Calibri Light"/>
                <a:cs typeface="Calibri Light"/>
              </a:rPr>
              <a:t>it</a:t>
            </a:r>
            <a:r>
              <a:rPr lang="nl-NL" dirty="0">
                <a:ea typeface="Calibri Light"/>
                <a:cs typeface="Calibri Light"/>
              </a:rPr>
              <a:t> </a:t>
            </a:r>
            <a:r>
              <a:rPr lang="nl-NL" dirty="0" err="1">
                <a:ea typeface="Calibri Light"/>
                <a:cs typeface="Calibri Light"/>
              </a:rPr>
              <a:t>satisfy</a:t>
            </a:r>
            <a:r>
              <a:rPr lang="nl-NL" dirty="0">
                <a:ea typeface="Calibri Light"/>
                <a:cs typeface="Calibri Light"/>
              </a:rPr>
              <a:t> </a:t>
            </a:r>
            <a:r>
              <a:rPr lang="nl-NL" dirty="0" err="1">
                <a:ea typeface="Calibri Light"/>
                <a:cs typeface="Calibri Light"/>
              </a:rPr>
              <a:t>my</a:t>
            </a:r>
            <a:r>
              <a:rPr lang="nl-NL" dirty="0">
                <a:ea typeface="Calibri Light"/>
                <a:cs typeface="Calibri Light"/>
              </a:rPr>
              <a:t> </a:t>
            </a:r>
            <a:r>
              <a:rPr lang="nl-NL" dirty="0" err="1">
                <a:ea typeface="Calibri Light"/>
                <a:cs typeface="Calibri Light"/>
              </a:rPr>
              <a:t>desire</a:t>
            </a:r>
            <a:r>
              <a:rPr lang="nl-NL" dirty="0">
                <a:ea typeface="Calibri Light"/>
                <a:cs typeface="Calibri Light"/>
              </a:rPr>
              <a:t>?</a:t>
            </a:r>
          </a:p>
        </p:txBody>
      </p:sp>
      <p:sp>
        <p:nvSpPr>
          <p:cNvPr id="69" name="Freeform: Shape 68">
            <a:extLst>
              <a:ext uri="{FF2B5EF4-FFF2-40B4-BE49-F238E27FC236}">
                <a16:creationId xmlns:a16="http://schemas.microsoft.com/office/drawing/2014/main" id="{2B573B51-C170-49C0-A3D9-8D99730C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89924" y="2"/>
            <a:ext cx="7602076" cy="470844"/>
          </a:xfrm>
          <a:custGeom>
            <a:avLst/>
            <a:gdLst>
              <a:gd name="connsiteX0" fmla="*/ 9683888 w 9683888"/>
              <a:gd name="connsiteY0" fmla="*/ 0 h 743457"/>
              <a:gd name="connsiteX1" fmla="*/ 0 w 9683888"/>
              <a:gd name="connsiteY1" fmla="*/ 0 h 743457"/>
              <a:gd name="connsiteX2" fmla="*/ 0 w 9683888"/>
              <a:gd name="connsiteY2" fmla="*/ 365878 h 743457"/>
              <a:gd name="connsiteX3" fmla="*/ 11844 w 9683888"/>
              <a:gd name="connsiteY3" fmla="*/ 367909 h 743457"/>
              <a:gd name="connsiteX4" fmla="*/ 106208 w 9683888"/>
              <a:gd name="connsiteY4" fmla="*/ 385974 h 743457"/>
              <a:gd name="connsiteX5" fmla="*/ 183667 w 9683888"/>
              <a:gd name="connsiteY5" fmla="*/ 399162 h 743457"/>
              <a:gd name="connsiteX6" fmla="*/ 292430 w 9683888"/>
              <a:gd name="connsiteY6" fmla="*/ 390408 h 743457"/>
              <a:gd name="connsiteX7" fmla="*/ 386942 w 9683888"/>
              <a:gd name="connsiteY7" fmla="*/ 395582 h 743457"/>
              <a:gd name="connsiteX8" fmla="*/ 485751 w 9683888"/>
              <a:gd name="connsiteY8" fmla="*/ 408404 h 743457"/>
              <a:gd name="connsiteX9" fmla="*/ 604107 w 9683888"/>
              <a:gd name="connsiteY9" fmla="*/ 418647 h 743457"/>
              <a:gd name="connsiteX10" fmla="*/ 694081 w 9683888"/>
              <a:gd name="connsiteY10" fmla="*/ 449524 h 743457"/>
              <a:gd name="connsiteX11" fmla="*/ 762452 w 9683888"/>
              <a:gd name="connsiteY11" fmla="*/ 456090 h 743457"/>
              <a:gd name="connsiteX12" fmla="*/ 987872 w 9683888"/>
              <a:gd name="connsiteY12" fmla="*/ 481862 h 743457"/>
              <a:gd name="connsiteX13" fmla="*/ 1077163 w 9683888"/>
              <a:gd name="connsiteY13" fmla="*/ 524467 h 743457"/>
              <a:gd name="connsiteX14" fmla="*/ 1258716 w 9683888"/>
              <a:gd name="connsiteY14" fmla="*/ 587975 h 743457"/>
              <a:gd name="connsiteX15" fmla="*/ 1298056 w 9683888"/>
              <a:gd name="connsiteY15" fmla="*/ 595413 h 743457"/>
              <a:gd name="connsiteX16" fmla="*/ 1327017 w 9683888"/>
              <a:gd name="connsiteY16" fmla="*/ 617412 h 743457"/>
              <a:gd name="connsiteX17" fmla="*/ 1347909 w 9683888"/>
              <a:gd name="connsiteY17" fmla="*/ 620209 h 743457"/>
              <a:gd name="connsiteX18" fmla="*/ 1421792 w 9683888"/>
              <a:gd name="connsiteY18" fmla="*/ 626139 h 743457"/>
              <a:gd name="connsiteX19" fmla="*/ 1519789 w 9683888"/>
              <a:gd name="connsiteY19" fmla="*/ 645011 h 743457"/>
              <a:gd name="connsiteX20" fmla="*/ 1620886 w 9683888"/>
              <a:gd name="connsiteY20" fmla="*/ 687715 h 743457"/>
              <a:gd name="connsiteX21" fmla="*/ 1676745 w 9683888"/>
              <a:gd name="connsiteY21" fmla="*/ 690130 h 743457"/>
              <a:gd name="connsiteX22" fmla="*/ 1832228 w 9683888"/>
              <a:gd name="connsiteY22" fmla="*/ 690860 h 743457"/>
              <a:gd name="connsiteX23" fmla="*/ 1980464 w 9683888"/>
              <a:gd name="connsiteY23" fmla="*/ 704858 h 743457"/>
              <a:gd name="connsiteX24" fmla="*/ 2051150 w 9683888"/>
              <a:gd name="connsiteY24" fmla="*/ 711187 h 743457"/>
              <a:gd name="connsiteX25" fmla="*/ 2162824 w 9683888"/>
              <a:gd name="connsiteY25" fmla="*/ 709178 h 743457"/>
              <a:gd name="connsiteX26" fmla="*/ 2259859 w 9683888"/>
              <a:gd name="connsiteY26" fmla="*/ 718188 h 743457"/>
              <a:gd name="connsiteX27" fmla="*/ 2378290 w 9683888"/>
              <a:gd name="connsiteY27" fmla="*/ 738748 h 743457"/>
              <a:gd name="connsiteX28" fmla="*/ 2407828 w 9683888"/>
              <a:gd name="connsiteY28" fmla="*/ 743457 h 743457"/>
              <a:gd name="connsiteX29" fmla="*/ 2428936 w 9683888"/>
              <a:gd name="connsiteY29" fmla="*/ 734697 h 743457"/>
              <a:gd name="connsiteX30" fmla="*/ 2646106 w 9683888"/>
              <a:gd name="connsiteY30" fmla="*/ 660204 h 743457"/>
              <a:gd name="connsiteX31" fmla="*/ 2799920 w 9683888"/>
              <a:gd name="connsiteY31" fmla="*/ 630451 h 743457"/>
              <a:gd name="connsiteX32" fmla="*/ 2953556 w 9683888"/>
              <a:gd name="connsiteY32" fmla="*/ 607173 h 743457"/>
              <a:gd name="connsiteX33" fmla="*/ 3009839 w 9683888"/>
              <a:gd name="connsiteY33" fmla="*/ 601743 h 743457"/>
              <a:gd name="connsiteX34" fmla="*/ 3115016 w 9683888"/>
              <a:gd name="connsiteY34" fmla="*/ 584982 h 743457"/>
              <a:gd name="connsiteX35" fmla="*/ 3185844 w 9683888"/>
              <a:gd name="connsiteY35" fmla="*/ 595356 h 743457"/>
              <a:gd name="connsiteX36" fmla="*/ 3246013 w 9683888"/>
              <a:gd name="connsiteY36" fmla="*/ 592418 h 743457"/>
              <a:gd name="connsiteX37" fmla="*/ 3313565 w 9683888"/>
              <a:gd name="connsiteY37" fmla="*/ 574138 h 743457"/>
              <a:gd name="connsiteX38" fmla="*/ 3414143 w 9683888"/>
              <a:gd name="connsiteY38" fmla="*/ 553730 h 743457"/>
              <a:gd name="connsiteX39" fmla="*/ 3552895 w 9683888"/>
              <a:gd name="connsiteY39" fmla="*/ 548563 h 743457"/>
              <a:gd name="connsiteX40" fmla="*/ 3753012 w 9683888"/>
              <a:gd name="connsiteY40" fmla="*/ 599520 h 743457"/>
              <a:gd name="connsiteX41" fmla="*/ 3804392 w 9683888"/>
              <a:gd name="connsiteY41" fmla="*/ 604131 h 743457"/>
              <a:gd name="connsiteX42" fmla="*/ 3916696 w 9683888"/>
              <a:gd name="connsiteY42" fmla="*/ 606540 h 743457"/>
              <a:gd name="connsiteX43" fmla="*/ 4063849 w 9683888"/>
              <a:gd name="connsiteY43" fmla="*/ 604058 h 743457"/>
              <a:gd name="connsiteX44" fmla="*/ 4172179 w 9683888"/>
              <a:gd name="connsiteY44" fmla="*/ 592355 h 743457"/>
              <a:gd name="connsiteX45" fmla="*/ 4276294 w 9683888"/>
              <a:gd name="connsiteY45" fmla="*/ 587119 h 743457"/>
              <a:gd name="connsiteX46" fmla="*/ 4411090 w 9683888"/>
              <a:gd name="connsiteY46" fmla="*/ 575600 h 743457"/>
              <a:gd name="connsiteX47" fmla="*/ 4540465 w 9683888"/>
              <a:gd name="connsiteY47" fmla="*/ 567464 h 743457"/>
              <a:gd name="connsiteX48" fmla="*/ 4545352 w 9683888"/>
              <a:gd name="connsiteY48" fmla="*/ 555554 h 743457"/>
              <a:gd name="connsiteX49" fmla="*/ 4564014 w 9683888"/>
              <a:gd name="connsiteY49" fmla="*/ 553660 h 743457"/>
              <a:gd name="connsiteX50" fmla="*/ 4568602 w 9683888"/>
              <a:gd name="connsiteY50" fmla="*/ 550913 h 743457"/>
              <a:gd name="connsiteX51" fmla="*/ 4595289 w 9683888"/>
              <a:gd name="connsiteY51" fmla="*/ 537407 h 743457"/>
              <a:gd name="connsiteX52" fmla="*/ 4739026 w 9683888"/>
              <a:gd name="connsiteY52" fmla="*/ 532483 h 743457"/>
              <a:gd name="connsiteX53" fmla="*/ 5061335 w 9683888"/>
              <a:gd name="connsiteY53" fmla="*/ 545635 h 743457"/>
              <a:gd name="connsiteX54" fmla="*/ 5338634 w 9683888"/>
              <a:gd name="connsiteY54" fmla="*/ 595754 h 743457"/>
              <a:gd name="connsiteX55" fmla="*/ 5529430 w 9683888"/>
              <a:gd name="connsiteY55" fmla="*/ 606335 h 743457"/>
              <a:gd name="connsiteX56" fmla="*/ 5604039 w 9683888"/>
              <a:gd name="connsiteY56" fmla="*/ 607676 h 743457"/>
              <a:gd name="connsiteX57" fmla="*/ 5625281 w 9683888"/>
              <a:gd name="connsiteY57" fmla="*/ 617253 h 743457"/>
              <a:gd name="connsiteX58" fmla="*/ 5628138 w 9683888"/>
              <a:gd name="connsiteY58" fmla="*/ 615483 h 743457"/>
              <a:gd name="connsiteX59" fmla="*/ 5653593 w 9683888"/>
              <a:gd name="connsiteY59" fmla="*/ 617873 h 743457"/>
              <a:gd name="connsiteX60" fmla="*/ 5658658 w 9683888"/>
              <a:gd name="connsiteY60" fmla="*/ 624279 h 743457"/>
              <a:gd name="connsiteX61" fmla="*/ 5675963 w 9683888"/>
              <a:gd name="connsiteY61" fmla="*/ 627762 h 743457"/>
              <a:gd name="connsiteX62" fmla="*/ 5709625 w 9683888"/>
              <a:gd name="connsiteY62" fmla="*/ 639593 h 743457"/>
              <a:gd name="connsiteX63" fmla="*/ 5716324 w 9683888"/>
              <a:gd name="connsiteY63" fmla="*/ 637148 h 743457"/>
              <a:gd name="connsiteX64" fmla="*/ 5767720 w 9683888"/>
              <a:gd name="connsiteY64" fmla="*/ 647737 h 743457"/>
              <a:gd name="connsiteX65" fmla="*/ 5768619 w 9683888"/>
              <a:gd name="connsiteY65" fmla="*/ 645671 h 743457"/>
              <a:gd name="connsiteX66" fmla="*/ 5858696 w 9683888"/>
              <a:gd name="connsiteY66" fmla="*/ 628099 h 743457"/>
              <a:gd name="connsiteX67" fmla="*/ 5935260 w 9683888"/>
              <a:gd name="connsiteY67" fmla="*/ 596904 h 743457"/>
              <a:gd name="connsiteX68" fmla="*/ 5946176 w 9683888"/>
              <a:gd name="connsiteY68" fmla="*/ 597874 h 743457"/>
              <a:gd name="connsiteX69" fmla="*/ 5946447 w 9683888"/>
              <a:gd name="connsiteY69" fmla="*/ 597396 h 743457"/>
              <a:gd name="connsiteX70" fmla="*/ 5958069 w 9683888"/>
              <a:gd name="connsiteY70" fmla="*/ 597432 h 743457"/>
              <a:gd name="connsiteX71" fmla="*/ 5966081 w 9683888"/>
              <a:gd name="connsiteY71" fmla="*/ 599643 h 743457"/>
              <a:gd name="connsiteX72" fmla="*/ 5987259 w 9683888"/>
              <a:gd name="connsiteY72" fmla="*/ 601523 h 743457"/>
              <a:gd name="connsiteX73" fmla="*/ 5994905 w 9683888"/>
              <a:gd name="connsiteY73" fmla="*/ 598873 h 743457"/>
              <a:gd name="connsiteX74" fmla="*/ 6054803 w 9683888"/>
              <a:gd name="connsiteY74" fmla="*/ 541202 h 743457"/>
              <a:gd name="connsiteX75" fmla="*/ 6188672 w 9683888"/>
              <a:gd name="connsiteY75" fmla="*/ 496389 h 743457"/>
              <a:gd name="connsiteX76" fmla="*/ 6323280 w 9683888"/>
              <a:gd name="connsiteY76" fmla="*/ 458013 h 743457"/>
              <a:gd name="connsiteX77" fmla="*/ 6457257 w 9683888"/>
              <a:gd name="connsiteY77" fmla="*/ 414621 h 743457"/>
              <a:gd name="connsiteX78" fmla="*/ 6530019 w 9683888"/>
              <a:gd name="connsiteY78" fmla="*/ 423168 h 743457"/>
              <a:gd name="connsiteX79" fmla="*/ 6626800 w 9683888"/>
              <a:gd name="connsiteY79" fmla="*/ 375078 h 743457"/>
              <a:gd name="connsiteX80" fmla="*/ 6689231 w 9683888"/>
              <a:gd name="connsiteY80" fmla="*/ 353501 h 743457"/>
              <a:gd name="connsiteX81" fmla="*/ 6726440 w 9683888"/>
              <a:gd name="connsiteY81" fmla="*/ 340276 h 743457"/>
              <a:gd name="connsiteX82" fmla="*/ 6835228 w 9683888"/>
              <a:gd name="connsiteY82" fmla="*/ 329393 h 743457"/>
              <a:gd name="connsiteX83" fmla="*/ 7039363 w 9683888"/>
              <a:gd name="connsiteY83" fmla="*/ 370823 h 743457"/>
              <a:gd name="connsiteX84" fmla="*/ 7095156 w 9683888"/>
              <a:gd name="connsiteY84" fmla="*/ 366075 h 743457"/>
              <a:gd name="connsiteX85" fmla="*/ 7187061 w 9683888"/>
              <a:gd name="connsiteY85" fmla="*/ 383876 h 743457"/>
              <a:gd name="connsiteX86" fmla="*/ 7295039 w 9683888"/>
              <a:gd name="connsiteY86" fmla="*/ 355046 h 743457"/>
              <a:gd name="connsiteX87" fmla="*/ 7373651 w 9683888"/>
              <a:gd name="connsiteY87" fmla="*/ 322299 h 743457"/>
              <a:gd name="connsiteX88" fmla="*/ 7418964 w 9683888"/>
              <a:gd name="connsiteY88" fmla="*/ 308685 h 743457"/>
              <a:gd name="connsiteX89" fmla="*/ 7450568 w 9683888"/>
              <a:gd name="connsiteY89" fmla="*/ 293511 h 743457"/>
              <a:gd name="connsiteX90" fmla="*/ 7538380 w 9683888"/>
              <a:gd name="connsiteY90" fmla="*/ 283235 h 743457"/>
              <a:gd name="connsiteX91" fmla="*/ 7786348 w 9683888"/>
              <a:gd name="connsiteY91" fmla="*/ 225377 h 743457"/>
              <a:gd name="connsiteX92" fmla="*/ 7849534 w 9683888"/>
              <a:gd name="connsiteY92" fmla="*/ 245434 h 743457"/>
              <a:gd name="connsiteX93" fmla="*/ 7981165 w 9683888"/>
              <a:gd name="connsiteY93" fmla="*/ 222252 h 743457"/>
              <a:gd name="connsiteX94" fmla="*/ 8171882 w 9683888"/>
              <a:gd name="connsiteY94" fmla="*/ 222497 h 743457"/>
              <a:gd name="connsiteX95" fmla="*/ 8242270 w 9683888"/>
              <a:gd name="connsiteY95" fmla="*/ 180535 h 743457"/>
              <a:gd name="connsiteX96" fmla="*/ 8490152 w 9683888"/>
              <a:gd name="connsiteY96" fmla="*/ 209193 h 743457"/>
              <a:gd name="connsiteX97" fmla="*/ 8622272 w 9683888"/>
              <a:gd name="connsiteY97" fmla="*/ 188859 h 743457"/>
              <a:gd name="connsiteX98" fmla="*/ 8738606 w 9683888"/>
              <a:gd name="connsiteY98" fmla="*/ 208945 h 743457"/>
              <a:gd name="connsiteX99" fmla="*/ 8831307 w 9683888"/>
              <a:gd name="connsiteY99" fmla="*/ 207738 h 743457"/>
              <a:gd name="connsiteX100" fmla="*/ 8891432 w 9683888"/>
              <a:gd name="connsiteY100" fmla="*/ 184510 h 743457"/>
              <a:gd name="connsiteX101" fmla="*/ 8946980 w 9683888"/>
              <a:gd name="connsiteY101" fmla="*/ 145578 h 743457"/>
              <a:gd name="connsiteX102" fmla="*/ 9107760 w 9683888"/>
              <a:gd name="connsiteY102" fmla="*/ 128052 h 743457"/>
              <a:gd name="connsiteX103" fmla="*/ 9195623 w 9683888"/>
              <a:gd name="connsiteY103" fmla="*/ 100212 h 743457"/>
              <a:gd name="connsiteX104" fmla="*/ 9256898 w 9683888"/>
              <a:gd name="connsiteY104" fmla="*/ 73900 h 743457"/>
              <a:gd name="connsiteX105" fmla="*/ 9351740 w 9683888"/>
              <a:gd name="connsiteY105" fmla="*/ 80439 h 743457"/>
              <a:gd name="connsiteX106" fmla="*/ 9539796 w 9683888"/>
              <a:gd name="connsiteY106" fmla="*/ 87069 h 743457"/>
              <a:gd name="connsiteX107" fmla="*/ 9619109 w 9683888"/>
              <a:gd name="connsiteY107" fmla="*/ 39994 h 74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9683888" h="743457">
                <a:moveTo>
                  <a:pt x="9683888" y="0"/>
                </a:moveTo>
                <a:lnTo>
                  <a:pt x="0" y="0"/>
                </a:lnTo>
                <a:lnTo>
                  <a:pt x="0" y="365878"/>
                </a:lnTo>
                <a:lnTo>
                  <a:pt x="11844" y="367909"/>
                </a:lnTo>
                <a:cubicBezTo>
                  <a:pt x="50423" y="374387"/>
                  <a:pt x="87879" y="380746"/>
                  <a:pt x="106208" y="385974"/>
                </a:cubicBezTo>
                <a:cubicBezTo>
                  <a:pt x="119919" y="389979"/>
                  <a:pt x="149687" y="402128"/>
                  <a:pt x="183667" y="399162"/>
                </a:cubicBezTo>
                <a:cubicBezTo>
                  <a:pt x="228274" y="394575"/>
                  <a:pt x="256969" y="398315"/>
                  <a:pt x="292430" y="390408"/>
                </a:cubicBezTo>
                <a:cubicBezTo>
                  <a:pt x="325377" y="395694"/>
                  <a:pt x="374510" y="420053"/>
                  <a:pt x="386942" y="395582"/>
                </a:cubicBezTo>
                <a:cubicBezTo>
                  <a:pt x="400429" y="416427"/>
                  <a:pt x="451168" y="399411"/>
                  <a:pt x="485751" y="408404"/>
                </a:cubicBezTo>
                <a:cubicBezTo>
                  <a:pt x="520399" y="423586"/>
                  <a:pt x="570416" y="404235"/>
                  <a:pt x="604107" y="418647"/>
                </a:cubicBezTo>
                <a:cubicBezTo>
                  <a:pt x="633631" y="425521"/>
                  <a:pt x="672063" y="446364"/>
                  <a:pt x="694081" y="449524"/>
                </a:cubicBezTo>
                <a:cubicBezTo>
                  <a:pt x="700528" y="463278"/>
                  <a:pt x="713487" y="450700"/>
                  <a:pt x="762452" y="456090"/>
                </a:cubicBezTo>
                <a:cubicBezTo>
                  <a:pt x="811417" y="461479"/>
                  <a:pt x="935420" y="470466"/>
                  <a:pt x="987872" y="481862"/>
                </a:cubicBezTo>
                <a:cubicBezTo>
                  <a:pt x="1018493" y="475799"/>
                  <a:pt x="1019470" y="516810"/>
                  <a:pt x="1077163" y="524467"/>
                </a:cubicBezTo>
                <a:cubicBezTo>
                  <a:pt x="1124222" y="535807"/>
                  <a:pt x="1202940" y="574855"/>
                  <a:pt x="1258716" y="587975"/>
                </a:cubicBezTo>
                <a:cubicBezTo>
                  <a:pt x="1274181" y="586466"/>
                  <a:pt x="1286859" y="589632"/>
                  <a:pt x="1298056" y="595413"/>
                </a:cubicBezTo>
                <a:lnTo>
                  <a:pt x="1327017" y="617412"/>
                </a:lnTo>
                <a:lnTo>
                  <a:pt x="1347909" y="620209"/>
                </a:lnTo>
                <a:cubicBezTo>
                  <a:pt x="1377004" y="628445"/>
                  <a:pt x="1394712" y="616344"/>
                  <a:pt x="1421792" y="626139"/>
                </a:cubicBezTo>
                <a:cubicBezTo>
                  <a:pt x="1466260" y="647543"/>
                  <a:pt x="1506099" y="610975"/>
                  <a:pt x="1519789" y="645011"/>
                </a:cubicBezTo>
                <a:cubicBezTo>
                  <a:pt x="1556219" y="665699"/>
                  <a:pt x="1578776" y="668950"/>
                  <a:pt x="1620886" y="687715"/>
                </a:cubicBezTo>
                <a:cubicBezTo>
                  <a:pt x="1658228" y="693647"/>
                  <a:pt x="1636224" y="694371"/>
                  <a:pt x="1676745" y="690130"/>
                </a:cubicBezTo>
                <a:cubicBezTo>
                  <a:pt x="1713709" y="697532"/>
                  <a:pt x="1774627" y="701403"/>
                  <a:pt x="1832228" y="690860"/>
                </a:cubicBezTo>
                <a:cubicBezTo>
                  <a:pt x="1866586" y="689181"/>
                  <a:pt x="1949046" y="755765"/>
                  <a:pt x="1980464" y="704858"/>
                </a:cubicBezTo>
                <a:cubicBezTo>
                  <a:pt x="2001472" y="716610"/>
                  <a:pt x="2020758" y="710467"/>
                  <a:pt x="2051150" y="711187"/>
                </a:cubicBezTo>
                <a:cubicBezTo>
                  <a:pt x="2081543" y="711907"/>
                  <a:pt x="2117567" y="736153"/>
                  <a:pt x="2162824" y="709178"/>
                </a:cubicBezTo>
                <a:cubicBezTo>
                  <a:pt x="2219712" y="701824"/>
                  <a:pt x="2181421" y="742368"/>
                  <a:pt x="2259859" y="718188"/>
                </a:cubicBezTo>
                <a:cubicBezTo>
                  <a:pt x="2296623" y="733933"/>
                  <a:pt x="2337412" y="741012"/>
                  <a:pt x="2378290" y="738748"/>
                </a:cubicBezTo>
                <a:cubicBezTo>
                  <a:pt x="2380041" y="725410"/>
                  <a:pt x="2399659" y="741017"/>
                  <a:pt x="2407828" y="743457"/>
                </a:cubicBezTo>
                <a:cubicBezTo>
                  <a:pt x="2406113" y="735180"/>
                  <a:pt x="2421642" y="728742"/>
                  <a:pt x="2428936" y="734697"/>
                </a:cubicBezTo>
                <a:cubicBezTo>
                  <a:pt x="2468648" y="720822"/>
                  <a:pt x="2584275" y="677579"/>
                  <a:pt x="2646106" y="660204"/>
                </a:cubicBezTo>
                <a:cubicBezTo>
                  <a:pt x="2706894" y="652346"/>
                  <a:pt x="2738390" y="612318"/>
                  <a:pt x="2799920" y="630451"/>
                </a:cubicBezTo>
                <a:cubicBezTo>
                  <a:pt x="2856798" y="622940"/>
                  <a:pt x="2902940" y="602232"/>
                  <a:pt x="2953556" y="607173"/>
                </a:cubicBezTo>
                <a:cubicBezTo>
                  <a:pt x="2970626" y="593247"/>
                  <a:pt x="2988095" y="586399"/>
                  <a:pt x="3009839" y="601743"/>
                </a:cubicBezTo>
                <a:cubicBezTo>
                  <a:pt x="3046166" y="594868"/>
                  <a:pt x="3085682" y="586046"/>
                  <a:pt x="3115016" y="584982"/>
                </a:cubicBezTo>
                <a:cubicBezTo>
                  <a:pt x="3144992" y="587935"/>
                  <a:pt x="3158740" y="599045"/>
                  <a:pt x="3185844" y="595356"/>
                </a:cubicBezTo>
                <a:cubicBezTo>
                  <a:pt x="3209939" y="576197"/>
                  <a:pt x="3221731" y="614583"/>
                  <a:pt x="3246013" y="592418"/>
                </a:cubicBezTo>
                <a:cubicBezTo>
                  <a:pt x="3228976" y="565486"/>
                  <a:pt x="3320172" y="599686"/>
                  <a:pt x="3313565" y="574138"/>
                </a:cubicBezTo>
                <a:cubicBezTo>
                  <a:pt x="3341586" y="564515"/>
                  <a:pt x="3371901" y="555346"/>
                  <a:pt x="3414143" y="553730"/>
                </a:cubicBezTo>
                <a:cubicBezTo>
                  <a:pt x="3463229" y="557630"/>
                  <a:pt x="3476532" y="539673"/>
                  <a:pt x="3552895" y="548563"/>
                </a:cubicBezTo>
                <a:cubicBezTo>
                  <a:pt x="3620356" y="561042"/>
                  <a:pt x="3688830" y="574962"/>
                  <a:pt x="3753012" y="599520"/>
                </a:cubicBezTo>
                <a:cubicBezTo>
                  <a:pt x="3769580" y="615048"/>
                  <a:pt x="3777112" y="602961"/>
                  <a:pt x="3804392" y="604131"/>
                </a:cubicBezTo>
                <a:cubicBezTo>
                  <a:pt x="3831672" y="605301"/>
                  <a:pt x="3878076" y="605222"/>
                  <a:pt x="3916696" y="606540"/>
                </a:cubicBezTo>
                <a:cubicBezTo>
                  <a:pt x="3970533" y="603881"/>
                  <a:pt x="3981244" y="618066"/>
                  <a:pt x="4063849" y="604058"/>
                </a:cubicBezTo>
                <a:cubicBezTo>
                  <a:pt x="4074473" y="605185"/>
                  <a:pt x="4134611" y="589365"/>
                  <a:pt x="4172179" y="592355"/>
                </a:cubicBezTo>
                <a:cubicBezTo>
                  <a:pt x="4180554" y="576172"/>
                  <a:pt x="4255433" y="602075"/>
                  <a:pt x="4276294" y="587119"/>
                </a:cubicBezTo>
                <a:cubicBezTo>
                  <a:pt x="4326119" y="586973"/>
                  <a:pt x="4361692" y="573867"/>
                  <a:pt x="4411090" y="575600"/>
                </a:cubicBezTo>
                <a:cubicBezTo>
                  <a:pt x="4465125" y="575500"/>
                  <a:pt x="4518088" y="570805"/>
                  <a:pt x="4540465" y="567464"/>
                </a:cubicBezTo>
                <a:lnTo>
                  <a:pt x="4545352" y="555554"/>
                </a:lnTo>
                <a:lnTo>
                  <a:pt x="4564014" y="553660"/>
                </a:lnTo>
                <a:lnTo>
                  <a:pt x="4568602" y="550913"/>
                </a:lnTo>
                <a:cubicBezTo>
                  <a:pt x="4577353" y="545618"/>
                  <a:pt x="4586105" y="540734"/>
                  <a:pt x="4595289" y="537407"/>
                </a:cubicBezTo>
                <a:cubicBezTo>
                  <a:pt x="4623104" y="537511"/>
                  <a:pt x="4660764" y="533229"/>
                  <a:pt x="4739026" y="532483"/>
                </a:cubicBezTo>
                <a:cubicBezTo>
                  <a:pt x="4806238" y="527255"/>
                  <a:pt x="4944577" y="524439"/>
                  <a:pt x="5061335" y="545635"/>
                </a:cubicBezTo>
                <a:cubicBezTo>
                  <a:pt x="5167156" y="553533"/>
                  <a:pt x="5251789" y="586167"/>
                  <a:pt x="5338634" y="595754"/>
                </a:cubicBezTo>
                <a:cubicBezTo>
                  <a:pt x="5415763" y="589622"/>
                  <a:pt x="5434719" y="609365"/>
                  <a:pt x="5529430" y="606335"/>
                </a:cubicBezTo>
                <a:cubicBezTo>
                  <a:pt x="5534498" y="613561"/>
                  <a:pt x="5597157" y="603269"/>
                  <a:pt x="5604039" y="607676"/>
                </a:cubicBezTo>
                <a:lnTo>
                  <a:pt x="5625281" y="617253"/>
                </a:lnTo>
                <a:lnTo>
                  <a:pt x="5628138" y="615483"/>
                </a:lnTo>
                <a:cubicBezTo>
                  <a:pt x="5640641" y="612245"/>
                  <a:pt x="5648217" y="613966"/>
                  <a:pt x="5653593" y="617873"/>
                </a:cubicBezTo>
                <a:lnTo>
                  <a:pt x="5658658" y="624279"/>
                </a:lnTo>
                <a:lnTo>
                  <a:pt x="5675963" y="627762"/>
                </a:lnTo>
                <a:lnTo>
                  <a:pt x="5709625" y="639593"/>
                </a:lnTo>
                <a:lnTo>
                  <a:pt x="5716324" y="637148"/>
                </a:lnTo>
                <a:lnTo>
                  <a:pt x="5767720" y="647737"/>
                </a:lnTo>
                <a:lnTo>
                  <a:pt x="5768619" y="645671"/>
                </a:lnTo>
                <a:cubicBezTo>
                  <a:pt x="5776130" y="642927"/>
                  <a:pt x="5830922" y="636226"/>
                  <a:pt x="5858696" y="628099"/>
                </a:cubicBezTo>
                <a:lnTo>
                  <a:pt x="5935260" y="596904"/>
                </a:lnTo>
                <a:lnTo>
                  <a:pt x="5946176" y="597874"/>
                </a:lnTo>
                <a:lnTo>
                  <a:pt x="5946447" y="597396"/>
                </a:lnTo>
                <a:cubicBezTo>
                  <a:pt x="5948934" y="596546"/>
                  <a:pt x="5952567" y="596468"/>
                  <a:pt x="5958069" y="597432"/>
                </a:cubicBezTo>
                <a:lnTo>
                  <a:pt x="5966081" y="599643"/>
                </a:lnTo>
                <a:lnTo>
                  <a:pt x="5987259" y="601523"/>
                </a:lnTo>
                <a:lnTo>
                  <a:pt x="5994905" y="598873"/>
                </a:lnTo>
                <a:cubicBezTo>
                  <a:pt x="6020610" y="579716"/>
                  <a:pt x="6016968" y="560235"/>
                  <a:pt x="6054803" y="541202"/>
                </a:cubicBezTo>
                <a:cubicBezTo>
                  <a:pt x="6108247" y="527358"/>
                  <a:pt x="6130976" y="484538"/>
                  <a:pt x="6188672" y="496389"/>
                </a:cubicBezTo>
                <a:cubicBezTo>
                  <a:pt x="6238659" y="483279"/>
                  <a:pt x="6277194" y="458153"/>
                  <a:pt x="6323280" y="458013"/>
                </a:cubicBezTo>
                <a:cubicBezTo>
                  <a:pt x="6368044" y="444385"/>
                  <a:pt x="6422801" y="420428"/>
                  <a:pt x="6457257" y="414621"/>
                </a:cubicBezTo>
                <a:cubicBezTo>
                  <a:pt x="6483424" y="410645"/>
                  <a:pt x="6508964" y="423228"/>
                  <a:pt x="6530019" y="423168"/>
                </a:cubicBezTo>
                <a:cubicBezTo>
                  <a:pt x="6558276" y="416578"/>
                  <a:pt x="6600264" y="386690"/>
                  <a:pt x="6626800" y="375078"/>
                </a:cubicBezTo>
                <a:cubicBezTo>
                  <a:pt x="6664418" y="400828"/>
                  <a:pt x="6655535" y="354302"/>
                  <a:pt x="6689231" y="353501"/>
                </a:cubicBezTo>
                <a:cubicBezTo>
                  <a:pt x="6708837" y="361122"/>
                  <a:pt x="6719642" y="359485"/>
                  <a:pt x="6726440" y="340276"/>
                </a:cubicBezTo>
                <a:cubicBezTo>
                  <a:pt x="6818329" y="378763"/>
                  <a:pt x="6765502" y="328183"/>
                  <a:pt x="6835228" y="329393"/>
                </a:cubicBezTo>
                <a:cubicBezTo>
                  <a:pt x="6897464" y="335048"/>
                  <a:pt x="6962224" y="329085"/>
                  <a:pt x="7039363" y="370823"/>
                </a:cubicBezTo>
                <a:cubicBezTo>
                  <a:pt x="7056368" y="384567"/>
                  <a:pt x="7070539" y="363899"/>
                  <a:pt x="7095156" y="366075"/>
                </a:cubicBezTo>
                <a:cubicBezTo>
                  <a:pt x="7119772" y="368250"/>
                  <a:pt x="7153748" y="385714"/>
                  <a:pt x="7187061" y="383876"/>
                </a:cubicBezTo>
                <a:cubicBezTo>
                  <a:pt x="7242115" y="377604"/>
                  <a:pt x="7270954" y="334249"/>
                  <a:pt x="7295039" y="355046"/>
                </a:cubicBezTo>
                <a:cubicBezTo>
                  <a:pt x="7320104" y="344159"/>
                  <a:pt x="7343179" y="301443"/>
                  <a:pt x="7373651" y="322299"/>
                </a:cubicBezTo>
                <a:cubicBezTo>
                  <a:pt x="7367160" y="298575"/>
                  <a:pt x="7410095" y="329040"/>
                  <a:pt x="7418964" y="308685"/>
                </a:cubicBezTo>
                <a:cubicBezTo>
                  <a:pt x="7424243" y="291807"/>
                  <a:pt x="7438503" y="297117"/>
                  <a:pt x="7450568" y="293511"/>
                </a:cubicBezTo>
                <a:cubicBezTo>
                  <a:pt x="7461276" y="277652"/>
                  <a:pt x="7519437" y="275664"/>
                  <a:pt x="7538380" y="283235"/>
                </a:cubicBezTo>
                <a:cubicBezTo>
                  <a:pt x="7594343" y="271879"/>
                  <a:pt x="7734488" y="231676"/>
                  <a:pt x="7786348" y="225377"/>
                </a:cubicBezTo>
                <a:cubicBezTo>
                  <a:pt x="7797693" y="277094"/>
                  <a:pt x="7847327" y="236176"/>
                  <a:pt x="7849534" y="245434"/>
                </a:cubicBezTo>
                <a:cubicBezTo>
                  <a:pt x="7894253" y="231282"/>
                  <a:pt x="7937937" y="238796"/>
                  <a:pt x="7981165" y="222252"/>
                </a:cubicBezTo>
                <a:cubicBezTo>
                  <a:pt x="8066564" y="234459"/>
                  <a:pt x="8127007" y="235277"/>
                  <a:pt x="8171882" y="222497"/>
                </a:cubicBezTo>
                <a:cubicBezTo>
                  <a:pt x="8183092" y="205785"/>
                  <a:pt x="8217423" y="177145"/>
                  <a:pt x="8242270" y="180535"/>
                </a:cubicBezTo>
                <a:cubicBezTo>
                  <a:pt x="8294138" y="178846"/>
                  <a:pt x="8410926" y="208334"/>
                  <a:pt x="8490152" y="209193"/>
                </a:cubicBezTo>
                <a:cubicBezTo>
                  <a:pt x="8558493" y="195433"/>
                  <a:pt x="8564727" y="233466"/>
                  <a:pt x="8622272" y="188859"/>
                </a:cubicBezTo>
                <a:cubicBezTo>
                  <a:pt x="8659556" y="191317"/>
                  <a:pt x="8666988" y="178214"/>
                  <a:pt x="8738606" y="208945"/>
                </a:cubicBezTo>
                <a:cubicBezTo>
                  <a:pt x="8769507" y="208543"/>
                  <a:pt x="8800406" y="224019"/>
                  <a:pt x="8831307" y="207738"/>
                </a:cubicBezTo>
                <a:cubicBezTo>
                  <a:pt x="8836477" y="191612"/>
                  <a:pt x="8870109" y="182455"/>
                  <a:pt x="8891432" y="184510"/>
                </a:cubicBezTo>
                <a:cubicBezTo>
                  <a:pt x="8876795" y="135260"/>
                  <a:pt x="8938553" y="173381"/>
                  <a:pt x="8946980" y="145578"/>
                </a:cubicBezTo>
                <a:cubicBezTo>
                  <a:pt x="9010957" y="156064"/>
                  <a:pt x="9046552" y="157746"/>
                  <a:pt x="9107760" y="128052"/>
                </a:cubicBezTo>
                <a:cubicBezTo>
                  <a:pt x="9135191" y="151813"/>
                  <a:pt x="9184204" y="114911"/>
                  <a:pt x="9195623" y="100212"/>
                </a:cubicBezTo>
                <a:cubicBezTo>
                  <a:pt x="9222736" y="85917"/>
                  <a:pt x="9230892" y="98248"/>
                  <a:pt x="9256898" y="73900"/>
                </a:cubicBezTo>
                <a:cubicBezTo>
                  <a:pt x="9276443" y="63724"/>
                  <a:pt x="9334001" y="80454"/>
                  <a:pt x="9351740" y="80439"/>
                </a:cubicBezTo>
                <a:cubicBezTo>
                  <a:pt x="9398889" y="82633"/>
                  <a:pt x="9473718" y="102566"/>
                  <a:pt x="9539796" y="87069"/>
                </a:cubicBezTo>
                <a:cubicBezTo>
                  <a:pt x="9565852" y="70987"/>
                  <a:pt x="9591569" y="56211"/>
                  <a:pt x="9619109" y="39994"/>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1" name="Freeform: Shape 70">
            <a:extLst>
              <a:ext uri="{FF2B5EF4-FFF2-40B4-BE49-F238E27FC236}">
                <a16:creationId xmlns:a16="http://schemas.microsoft.com/office/drawing/2014/main" id="{CC7BCC73-A901-44EB-B0E7-879E19267A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779827"/>
            <a:ext cx="10680562" cy="1078174"/>
          </a:xfrm>
          <a:custGeom>
            <a:avLst/>
            <a:gdLst>
              <a:gd name="connsiteX0" fmla="*/ 3617689 w 10680562"/>
              <a:gd name="connsiteY0" fmla="*/ 0 h 1605023"/>
              <a:gd name="connsiteX1" fmla="*/ 3635901 w 10680562"/>
              <a:gd name="connsiteY1" fmla="*/ 7738 h 1605023"/>
              <a:gd name="connsiteX2" fmla="*/ 3690891 w 10680562"/>
              <a:gd name="connsiteY2" fmla="*/ 7049 h 1605023"/>
              <a:gd name="connsiteX3" fmla="*/ 3832247 w 10680562"/>
              <a:gd name="connsiteY3" fmla="*/ 13937 h 1605023"/>
              <a:gd name="connsiteX4" fmla="*/ 3999111 w 10680562"/>
              <a:gd name="connsiteY4" fmla="*/ 44624 h 1605023"/>
              <a:gd name="connsiteX5" fmla="*/ 4034676 w 10680562"/>
              <a:gd name="connsiteY5" fmla="*/ 48775 h 1605023"/>
              <a:gd name="connsiteX6" fmla="*/ 4065394 w 10680562"/>
              <a:gd name="connsiteY6" fmla="*/ 42879 h 1605023"/>
              <a:gd name="connsiteX7" fmla="*/ 4072648 w 10680562"/>
              <a:gd name="connsiteY7" fmla="*/ 33262 h 1605023"/>
              <a:gd name="connsiteX8" fmla="*/ 4092232 w 10680562"/>
              <a:gd name="connsiteY8" fmla="*/ 34026 h 1605023"/>
              <a:gd name="connsiteX9" fmla="*/ 4097470 w 10680562"/>
              <a:gd name="connsiteY9" fmla="*/ 32252 h 1605023"/>
              <a:gd name="connsiteX10" fmla="*/ 4127488 w 10680562"/>
              <a:gd name="connsiteY10" fmla="*/ 24056 h 1605023"/>
              <a:gd name="connsiteX11" fmla="*/ 4190803 w 10680562"/>
              <a:gd name="connsiteY11" fmla="*/ 55685 h 1605023"/>
              <a:gd name="connsiteX12" fmla="*/ 4269333 w 10680562"/>
              <a:gd name="connsiteY12" fmla="*/ 54186 h 1605023"/>
              <a:gd name="connsiteX13" fmla="*/ 4481486 w 10680562"/>
              <a:gd name="connsiteY13" fmla="*/ 116915 h 1605023"/>
              <a:gd name="connsiteX14" fmla="*/ 4651418 w 10680562"/>
              <a:gd name="connsiteY14" fmla="*/ 150071 h 1605023"/>
              <a:gd name="connsiteX15" fmla="*/ 4863575 w 10680562"/>
              <a:gd name="connsiteY15" fmla="*/ 175458 h 1605023"/>
              <a:gd name="connsiteX16" fmla="*/ 5013635 w 10680562"/>
              <a:gd name="connsiteY16" fmla="*/ 213928 h 1605023"/>
              <a:gd name="connsiteX17" fmla="*/ 5203044 w 10680562"/>
              <a:gd name="connsiteY17" fmla="*/ 228946 h 1605023"/>
              <a:gd name="connsiteX18" fmla="*/ 5207070 w 10680562"/>
              <a:gd name="connsiteY18" fmla="*/ 235105 h 1605023"/>
              <a:gd name="connsiteX19" fmla="*/ 5224253 w 10680562"/>
              <a:gd name="connsiteY19" fmla="*/ 240320 h 1605023"/>
              <a:gd name="connsiteX20" fmla="*/ 5256736 w 10680562"/>
              <a:gd name="connsiteY20" fmla="*/ 254811 h 1605023"/>
              <a:gd name="connsiteX21" fmla="*/ 5264095 w 10680562"/>
              <a:gd name="connsiteY21" fmla="*/ 253567 h 1605023"/>
              <a:gd name="connsiteX22" fmla="*/ 5315084 w 10680562"/>
              <a:gd name="connsiteY22" fmla="*/ 269264 h 1605023"/>
              <a:gd name="connsiteX23" fmla="*/ 5316393 w 10680562"/>
              <a:gd name="connsiteY23" fmla="*/ 267603 h 1605023"/>
              <a:gd name="connsiteX24" fmla="*/ 5333427 w 10680562"/>
              <a:gd name="connsiteY24" fmla="*/ 263823 h 1605023"/>
              <a:gd name="connsiteX25" fmla="*/ 5364589 w 10680562"/>
              <a:gd name="connsiteY25" fmla="*/ 260882 h 1605023"/>
              <a:gd name="connsiteX26" fmla="*/ 5443973 w 10680562"/>
              <a:gd name="connsiteY26" fmla="*/ 230866 h 1605023"/>
              <a:gd name="connsiteX27" fmla="*/ 5497201 w 10680562"/>
              <a:gd name="connsiteY27" fmla="*/ 247023 h 1605023"/>
              <a:gd name="connsiteX28" fmla="*/ 5508269 w 10680562"/>
              <a:gd name="connsiteY28" fmla="*/ 249256 h 1605023"/>
              <a:gd name="connsiteX29" fmla="*/ 5508636 w 10680562"/>
              <a:gd name="connsiteY29" fmla="*/ 248880 h 1605023"/>
              <a:gd name="connsiteX30" fmla="*/ 5520606 w 10680562"/>
              <a:gd name="connsiteY30" fmla="*/ 250400 h 1605023"/>
              <a:gd name="connsiteX31" fmla="*/ 5528451 w 10680562"/>
              <a:gd name="connsiteY31" fmla="*/ 253330 h 1605023"/>
              <a:gd name="connsiteX32" fmla="*/ 5549923 w 10680562"/>
              <a:gd name="connsiteY32" fmla="*/ 257662 h 1605023"/>
              <a:gd name="connsiteX33" fmla="*/ 5558295 w 10680562"/>
              <a:gd name="connsiteY33" fmla="*/ 256364 h 1605023"/>
              <a:gd name="connsiteX34" fmla="*/ 5664799 w 10680562"/>
              <a:gd name="connsiteY34" fmla="*/ 278924 h 1605023"/>
              <a:gd name="connsiteX35" fmla="*/ 5796160 w 10680562"/>
              <a:gd name="connsiteY35" fmla="*/ 307979 h 1605023"/>
              <a:gd name="connsiteX36" fmla="*/ 5897647 w 10680562"/>
              <a:gd name="connsiteY36" fmla="*/ 339431 h 1605023"/>
              <a:gd name="connsiteX37" fmla="*/ 5978838 w 10680562"/>
              <a:gd name="connsiteY37" fmla="*/ 367970 h 1605023"/>
              <a:gd name="connsiteX38" fmla="*/ 6050367 w 10680562"/>
              <a:gd name="connsiteY38" fmla="*/ 386341 h 1605023"/>
              <a:gd name="connsiteX39" fmla="*/ 6140609 w 10680562"/>
              <a:gd name="connsiteY39" fmla="*/ 385135 h 1605023"/>
              <a:gd name="connsiteX40" fmla="*/ 6302950 w 10680562"/>
              <a:gd name="connsiteY40" fmla="*/ 448183 h 1605023"/>
              <a:gd name="connsiteX41" fmla="*/ 6308533 w 10680562"/>
              <a:gd name="connsiteY41" fmla="*/ 448551 h 1605023"/>
              <a:gd name="connsiteX42" fmla="*/ 6340278 w 10680562"/>
              <a:gd name="connsiteY42" fmla="*/ 468555 h 1605023"/>
              <a:gd name="connsiteX43" fmla="*/ 6341685 w 10680562"/>
              <a:gd name="connsiteY43" fmla="*/ 467587 h 1605023"/>
              <a:gd name="connsiteX44" fmla="*/ 6354862 w 10680562"/>
              <a:gd name="connsiteY44" fmla="*/ 467794 h 1605023"/>
              <a:gd name="connsiteX45" fmla="*/ 6377840 w 10680562"/>
              <a:gd name="connsiteY45" fmla="*/ 471024 h 1605023"/>
              <a:gd name="connsiteX46" fmla="*/ 6442804 w 10680562"/>
              <a:gd name="connsiteY46" fmla="*/ 463091 h 1605023"/>
              <a:gd name="connsiteX47" fmla="*/ 6476009 w 10680562"/>
              <a:gd name="connsiteY47" fmla="*/ 483807 h 1605023"/>
              <a:gd name="connsiteX48" fmla="*/ 6483237 w 10680562"/>
              <a:gd name="connsiteY48" fmla="*/ 487308 h 1605023"/>
              <a:gd name="connsiteX49" fmla="*/ 6483605 w 10680562"/>
              <a:gd name="connsiteY49" fmla="*/ 487102 h 1605023"/>
              <a:gd name="connsiteX50" fmla="*/ 6491673 w 10680562"/>
              <a:gd name="connsiteY50" fmla="*/ 490243 h 1605023"/>
              <a:gd name="connsiteX51" fmla="*/ 6496411 w 10680562"/>
              <a:gd name="connsiteY51" fmla="*/ 493689 h 1605023"/>
              <a:gd name="connsiteX52" fmla="*/ 6510429 w 10680562"/>
              <a:gd name="connsiteY52" fmla="*/ 500479 h 1605023"/>
              <a:gd name="connsiteX53" fmla="*/ 6516750 w 10680562"/>
              <a:gd name="connsiteY53" fmla="*/ 500983 h 1605023"/>
              <a:gd name="connsiteX54" fmla="*/ 6580199 w 10680562"/>
              <a:gd name="connsiteY54" fmla="*/ 483318 h 1605023"/>
              <a:gd name="connsiteX55" fmla="*/ 6690237 w 10680562"/>
              <a:gd name="connsiteY55" fmla="*/ 493051 h 1605023"/>
              <a:gd name="connsiteX56" fmla="*/ 6798356 w 10680562"/>
              <a:gd name="connsiteY56" fmla="*/ 506748 h 1605023"/>
              <a:gd name="connsiteX57" fmla="*/ 6837102 w 10680562"/>
              <a:gd name="connsiteY57" fmla="*/ 513677 h 1605023"/>
              <a:gd name="connsiteX58" fmla="*/ 6907934 w 10680562"/>
              <a:gd name="connsiteY58" fmla="*/ 517339 h 1605023"/>
              <a:gd name="connsiteX59" fmla="*/ 6941474 w 10680562"/>
              <a:gd name="connsiteY59" fmla="*/ 513632 h 1605023"/>
              <a:gd name="connsiteX60" fmla="*/ 6942754 w 10680562"/>
              <a:gd name="connsiteY60" fmla="*/ 514394 h 1605023"/>
              <a:gd name="connsiteX61" fmla="*/ 6946363 w 10680562"/>
              <a:gd name="connsiteY61" fmla="*/ 511066 h 1605023"/>
              <a:gd name="connsiteX62" fmla="*/ 6952592 w 10680562"/>
              <a:gd name="connsiteY62" fmla="*/ 510252 h 1605023"/>
              <a:gd name="connsiteX63" fmla="*/ 6968398 w 10680562"/>
              <a:gd name="connsiteY63" fmla="*/ 513946 h 1605023"/>
              <a:gd name="connsiteX64" fmla="*/ 6974142 w 10680562"/>
              <a:gd name="connsiteY64" fmla="*/ 516310 h 1605023"/>
              <a:gd name="connsiteX65" fmla="*/ 6982971 w 10680562"/>
              <a:gd name="connsiteY65" fmla="*/ 517694 h 1605023"/>
              <a:gd name="connsiteX66" fmla="*/ 6983252 w 10680562"/>
              <a:gd name="connsiteY66" fmla="*/ 517416 h 1605023"/>
              <a:gd name="connsiteX67" fmla="*/ 6991400 w 10680562"/>
              <a:gd name="connsiteY67" fmla="*/ 519321 h 1605023"/>
              <a:gd name="connsiteX68" fmla="*/ 7030460 w 10680562"/>
              <a:gd name="connsiteY68" fmla="*/ 532556 h 1605023"/>
              <a:gd name="connsiteX69" fmla="*/ 7089916 w 10680562"/>
              <a:gd name="connsiteY69" fmla="*/ 511503 h 1605023"/>
              <a:gd name="connsiteX70" fmla="*/ 7113059 w 10680562"/>
              <a:gd name="connsiteY70" fmla="*/ 509904 h 1605023"/>
              <a:gd name="connsiteX71" fmla="*/ 7125755 w 10680562"/>
              <a:gd name="connsiteY71" fmla="*/ 507393 h 1605023"/>
              <a:gd name="connsiteX72" fmla="*/ 7126765 w 10680562"/>
              <a:gd name="connsiteY72" fmla="*/ 506166 h 1605023"/>
              <a:gd name="connsiteX73" fmla="*/ 7164175 w 10680562"/>
              <a:gd name="connsiteY73" fmla="*/ 519011 h 1605023"/>
              <a:gd name="connsiteX74" fmla="*/ 7169654 w 10680562"/>
              <a:gd name="connsiteY74" fmla="*/ 518219 h 1605023"/>
              <a:gd name="connsiteX75" fmla="*/ 7193386 w 10680562"/>
              <a:gd name="connsiteY75" fmla="*/ 529788 h 1605023"/>
              <a:gd name="connsiteX76" fmla="*/ 7205997 w 10680562"/>
              <a:gd name="connsiteY76" fmla="*/ 534060 h 1605023"/>
              <a:gd name="connsiteX77" fmla="*/ 7208842 w 10680562"/>
              <a:gd name="connsiteY77" fmla="*/ 538783 h 1605023"/>
              <a:gd name="connsiteX78" fmla="*/ 7227817 w 10680562"/>
              <a:gd name="connsiteY78" fmla="*/ 543304 h 1605023"/>
              <a:gd name="connsiteX79" fmla="*/ 7230267 w 10680562"/>
              <a:gd name="connsiteY79" fmla="*/ 542497 h 1605023"/>
              <a:gd name="connsiteX80" fmla="*/ 7244913 w 10680562"/>
              <a:gd name="connsiteY80" fmla="*/ 551160 h 1605023"/>
              <a:gd name="connsiteX81" fmla="*/ 7255970 w 10680562"/>
              <a:gd name="connsiteY81" fmla="*/ 564383 h 1605023"/>
              <a:gd name="connsiteX82" fmla="*/ 7421156 w 10680562"/>
              <a:gd name="connsiteY82" fmla="*/ 584155 h 1605023"/>
              <a:gd name="connsiteX83" fmla="*/ 7553166 w 10680562"/>
              <a:gd name="connsiteY83" fmla="*/ 653085 h 1605023"/>
              <a:gd name="connsiteX84" fmla="*/ 7643092 w 10680562"/>
              <a:gd name="connsiteY84" fmla="*/ 662482 h 1605023"/>
              <a:gd name="connsiteX85" fmla="*/ 7896429 w 10680562"/>
              <a:gd name="connsiteY85" fmla="*/ 689054 h 1605023"/>
              <a:gd name="connsiteX86" fmla="*/ 7954620 w 10680562"/>
              <a:gd name="connsiteY86" fmla="*/ 689481 h 1605023"/>
              <a:gd name="connsiteX87" fmla="*/ 8000803 w 10680562"/>
              <a:gd name="connsiteY87" fmla="*/ 714583 h 1605023"/>
              <a:gd name="connsiteX88" fmla="*/ 8023216 w 10680562"/>
              <a:gd name="connsiteY88" fmla="*/ 709000 h 1605023"/>
              <a:gd name="connsiteX89" fmla="*/ 8027136 w 10680562"/>
              <a:gd name="connsiteY89" fmla="*/ 707765 h 1605023"/>
              <a:gd name="connsiteX90" fmla="*/ 8041622 w 10680562"/>
              <a:gd name="connsiteY90" fmla="*/ 708731 h 1605023"/>
              <a:gd name="connsiteX91" fmla="*/ 8047209 w 10680562"/>
              <a:gd name="connsiteY91" fmla="*/ 701624 h 1605023"/>
              <a:gd name="connsiteX92" fmla="*/ 8070088 w 10680562"/>
              <a:gd name="connsiteY92" fmla="*/ 697789 h 1605023"/>
              <a:gd name="connsiteX93" fmla="*/ 8096332 w 10680562"/>
              <a:gd name="connsiteY93" fmla="*/ 701624 h 1605023"/>
              <a:gd name="connsiteX94" fmla="*/ 8219225 w 10680562"/>
              <a:gd name="connsiteY94" fmla="*/ 728069 h 1605023"/>
              <a:gd name="connsiteX95" fmla="*/ 8293793 w 10680562"/>
              <a:gd name="connsiteY95" fmla="*/ 739200 h 1605023"/>
              <a:gd name="connsiteX96" fmla="*/ 8323753 w 10680562"/>
              <a:gd name="connsiteY96" fmla="*/ 736063 h 1605023"/>
              <a:gd name="connsiteX97" fmla="*/ 8364496 w 10680562"/>
              <a:gd name="connsiteY97" fmla="*/ 736635 h 1605023"/>
              <a:gd name="connsiteX98" fmla="*/ 8437662 w 10680562"/>
              <a:gd name="connsiteY98" fmla="*/ 731942 h 1605023"/>
              <a:gd name="connsiteX99" fmla="*/ 8533764 w 10680562"/>
              <a:gd name="connsiteY99" fmla="*/ 735554 h 1605023"/>
              <a:gd name="connsiteX100" fmla="*/ 8596769 w 10680562"/>
              <a:gd name="connsiteY100" fmla="*/ 769632 h 1605023"/>
              <a:gd name="connsiteX101" fmla="*/ 8604035 w 10680562"/>
              <a:gd name="connsiteY101" fmla="*/ 764982 h 1605023"/>
              <a:gd name="connsiteX102" fmla="*/ 8650929 w 10680562"/>
              <a:gd name="connsiteY102" fmla="*/ 773164 h 1605023"/>
              <a:gd name="connsiteX103" fmla="*/ 8806497 w 10680562"/>
              <a:gd name="connsiteY103" fmla="*/ 839707 h 1605023"/>
              <a:gd name="connsiteX104" fmla="*/ 8898377 w 10680562"/>
              <a:gd name="connsiteY104" fmla="*/ 854651 h 1605023"/>
              <a:gd name="connsiteX105" fmla="*/ 8932389 w 10680562"/>
              <a:gd name="connsiteY105" fmla="*/ 853846 h 1605023"/>
              <a:gd name="connsiteX106" fmla="*/ 8989288 w 10680562"/>
              <a:gd name="connsiteY106" fmla="*/ 852877 h 1605023"/>
              <a:gd name="connsiteX107" fmla="*/ 9035275 w 10680562"/>
              <a:gd name="connsiteY107" fmla="*/ 837110 h 1605023"/>
              <a:gd name="connsiteX108" fmla="*/ 9138626 w 10680562"/>
              <a:gd name="connsiteY108" fmla="*/ 862106 h 1605023"/>
              <a:gd name="connsiteX109" fmla="*/ 9216298 w 10680562"/>
              <a:gd name="connsiteY109" fmla="*/ 858754 h 1605023"/>
              <a:gd name="connsiteX110" fmla="*/ 9259941 w 10680562"/>
              <a:gd name="connsiteY110" fmla="*/ 861843 h 1605023"/>
              <a:gd name="connsiteX111" fmla="*/ 9380407 w 10680562"/>
              <a:gd name="connsiteY111" fmla="*/ 864825 h 1605023"/>
              <a:gd name="connsiteX112" fmla="*/ 9490772 w 10680562"/>
              <a:gd name="connsiteY112" fmla="*/ 901190 h 1605023"/>
              <a:gd name="connsiteX113" fmla="*/ 9584982 w 10680562"/>
              <a:gd name="connsiteY113" fmla="*/ 935980 h 1605023"/>
              <a:gd name="connsiteX114" fmla="*/ 9759797 w 10680562"/>
              <a:gd name="connsiteY114" fmla="*/ 1010923 h 1605023"/>
              <a:gd name="connsiteX115" fmla="*/ 9834455 w 10680562"/>
              <a:gd name="connsiteY115" fmla="*/ 1082908 h 1605023"/>
              <a:gd name="connsiteX116" fmla="*/ 9939504 w 10680562"/>
              <a:gd name="connsiteY116" fmla="*/ 1110614 h 1605023"/>
              <a:gd name="connsiteX117" fmla="*/ 10077001 w 10680562"/>
              <a:gd name="connsiteY117" fmla="*/ 1160906 h 1605023"/>
              <a:gd name="connsiteX118" fmla="*/ 10178431 w 10680562"/>
              <a:gd name="connsiteY118" fmla="*/ 1244920 h 1605023"/>
              <a:gd name="connsiteX119" fmla="*/ 10248658 w 10680562"/>
              <a:gd name="connsiteY119" fmla="*/ 1309335 h 1605023"/>
              <a:gd name="connsiteX120" fmla="*/ 10414709 w 10680562"/>
              <a:gd name="connsiteY120" fmla="*/ 1388645 h 1605023"/>
              <a:gd name="connsiteX121" fmla="*/ 10592469 w 10680562"/>
              <a:gd name="connsiteY121" fmla="*/ 1543828 h 1605023"/>
              <a:gd name="connsiteX122" fmla="*/ 10674941 w 10680562"/>
              <a:gd name="connsiteY122" fmla="*/ 1597388 h 1605023"/>
              <a:gd name="connsiteX123" fmla="*/ 10680562 w 10680562"/>
              <a:gd name="connsiteY123" fmla="*/ 1605023 h 1605023"/>
              <a:gd name="connsiteX124" fmla="*/ 0 w 10680562"/>
              <a:gd name="connsiteY124" fmla="*/ 1605023 h 1605023"/>
              <a:gd name="connsiteX125" fmla="*/ 0 w 10680562"/>
              <a:gd name="connsiteY125" fmla="*/ 415048 h 1605023"/>
              <a:gd name="connsiteX126" fmla="*/ 9656 w 10680562"/>
              <a:gd name="connsiteY126" fmla="*/ 416044 h 1605023"/>
              <a:gd name="connsiteX127" fmla="*/ 179196 w 10680562"/>
              <a:gd name="connsiteY127" fmla="*/ 423071 h 1605023"/>
              <a:gd name="connsiteX128" fmla="*/ 250912 w 10680562"/>
              <a:gd name="connsiteY128" fmla="*/ 408617 h 1605023"/>
              <a:gd name="connsiteX129" fmla="*/ 291375 w 10680562"/>
              <a:gd name="connsiteY129" fmla="*/ 403710 h 1605023"/>
              <a:gd name="connsiteX130" fmla="*/ 320542 w 10680562"/>
              <a:gd name="connsiteY130" fmla="*/ 396592 h 1605023"/>
              <a:gd name="connsiteX131" fmla="*/ 522426 w 10680562"/>
              <a:gd name="connsiteY131" fmla="*/ 407158 h 1605023"/>
              <a:gd name="connsiteX132" fmla="*/ 549068 w 10680562"/>
              <a:gd name="connsiteY132" fmla="*/ 407418 h 1605023"/>
              <a:gd name="connsiteX133" fmla="*/ 571100 w 10680562"/>
              <a:gd name="connsiteY133" fmla="*/ 400562 h 1605023"/>
              <a:gd name="connsiteX134" fmla="*/ 575457 w 10680562"/>
              <a:gd name="connsiteY134" fmla="*/ 392801 h 1605023"/>
              <a:gd name="connsiteX135" fmla="*/ 589968 w 10680562"/>
              <a:gd name="connsiteY135" fmla="*/ 391807 h 1605023"/>
              <a:gd name="connsiteX136" fmla="*/ 593649 w 10680562"/>
              <a:gd name="connsiteY136" fmla="*/ 390062 h 1605023"/>
              <a:gd name="connsiteX137" fmla="*/ 614928 w 10680562"/>
              <a:gd name="connsiteY137" fmla="*/ 381544 h 1605023"/>
              <a:gd name="connsiteX138" fmla="*/ 722580 w 10680562"/>
              <a:gd name="connsiteY138" fmla="*/ 392722 h 1605023"/>
              <a:gd name="connsiteX139" fmla="*/ 946884 w 10680562"/>
              <a:gd name="connsiteY139" fmla="*/ 411854 h 1605023"/>
              <a:gd name="connsiteX140" fmla="*/ 1210905 w 10680562"/>
              <a:gd name="connsiteY140" fmla="*/ 432414 h 1605023"/>
              <a:gd name="connsiteX141" fmla="*/ 1377854 w 10680562"/>
              <a:gd name="connsiteY141" fmla="*/ 429745 h 1605023"/>
              <a:gd name="connsiteX142" fmla="*/ 1391004 w 10680562"/>
              <a:gd name="connsiteY142" fmla="*/ 441307 h 1605023"/>
              <a:gd name="connsiteX143" fmla="*/ 1406953 w 10680562"/>
              <a:gd name="connsiteY143" fmla="*/ 447889 h 1605023"/>
              <a:gd name="connsiteX144" fmla="*/ 1409246 w 10680562"/>
              <a:gd name="connsiteY144" fmla="*/ 446765 h 1605023"/>
              <a:gd name="connsiteX145" fmla="*/ 1428800 w 10680562"/>
              <a:gd name="connsiteY145" fmla="*/ 448677 h 1605023"/>
              <a:gd name="connsiteX146" fmla="*/ 1432402 w 10680562"/>
              <a:gd name="connsiteY146" fmla="*/ 452956 h 1605023"/>
              <a:gd name="connsiteX147" fmla="*/ 1606578 w 10680562"/>
              <a:gd name="connsiteY147" fmla="*/ 430870 h 1605023"/>
              <a:gd name="connsiteX148" fmla="*/ 1647476 w 10680562"/>
              <a:gd name="connsiteY148" fmla="*/ 438687 h 1605023"/>
              <a:gd name="connsiteX149" fmla="*/ 1655866 w 10680562"/>
              <a:gd name="connsiteY149" fmla="*/ 439472 h 1605023"/>
              <a:gd name="connsiteX150" fmla="*/ 1656096 w 10680562"/>
              <a:gd name="connsiteY150" fmla="*/ 439162 h 1605023"/>
              <a:gd name="connsiteX151" fmla="*/ 1670708 w 10680562"/>
              <a:gd name="connsiteY151" fmla="*/ 412530 h 1605023"/>
              <a:gd name="connsiteX152" fmla="*/ 1737953 w 10680562"/>
              <a:gd name="connsiteY152" fmla="*/ 399496 h 1605023"/>
              <a:gd name="connsiteX153" fmla="*/ 1848192 w 10680562"/>
              <a:gd name="connsiteY153" fmla="*/ 376032 h 1605023"/>
              <a:gd name="connsiteX154" fmla="*/ 1954077 w 10680562"/>
              <a:gd name="connsiteY154" fmla="*/ 352621 h 1605023"/>
              <a:gd name="connsiteX155" fmla="*/ 1993047 w 10680562"/>
              <a:gd name="connsiteY155" fmla="*/ 346068 h 1605023"/>
              <a:gd name="connsiteX156" fmla="*/ 2059719 w 10680562"/>
              <a:gd name="connsiteY156" fmla="*/ 325903 h 1605023"/>
              <a:gd name="connsiteX157" fmla="*/ 2088528 w 10680562"/>
              <a:gd name="connsiteY157" fmla="*/ 311409 h 1605023"/>
              <a:gd name="connsiteX158" fmla="*/ 2090087 w 10680562"/>
              <a:gd name="connsiteY158" fmla="*/ 311676 h 1605023"/>
              <a:gd name="connsiteX159" fmla="*/ 2091700 w 10680562"/>
              <a:gd name="connsiteY159" fmla="*/ 307455 h 1605023"/>
              <a:gd name="connsiteX160" fmla="*/ 2096989 w 10680562"/>
              <a:gd name="connsiteY160" fmla="*/ 304649 h 1605023"/>
              <a:gd name="connsiteX161" fmla="*/ 2113325 w 10680562"/>
              <a:gd name="connsiteY161" fmla="*/ 302764 h 1605023"/>
              <a:gd name="connsiteX162" fmla="*/ 2119780 w 10680562"/>
              <a:gd name="connsiteY162" fmla="*/ 303007 h 1605023"/>
              <a:gd name="connsiteX163" fmla="*/ 2128562 w 10680562"/>
              <a:gd name="connsiteY163" fmla="*/ 301336 h 1605023"/>
              <a:gd name="connsiteX164" fmla="*/ 2128679 w 10680562"/>
              <a:gd name="connsiteY164" fmla="*/ 300991 h 1605023"/>
              <a:gd name="connsiteX165" fmla="*/ 2179558 w 10680562"/>
              <a:gd name="connsiteY165" fmla="*/ 299095 h 1605023"/>
              <a:gd name="connsiteX166" fmla="*/ 2223277 w 10680562"/>
              <a:gd name="connsiteY166" fmla="*/ 260239 h 1605023"/>
              <a:gd name="connsiteX167" fmla="*/ 2243644 w 10680562"/>
              <a:gd name="connsiteY167" fmla="*/ 251110 h 1605023"/>
              <a:gd name="connsiteX168" fmla="*/ 2253986 w 10680562"/>
              <a:gd name="connsiteY168" fmla="*/ 244616 h 1605023"/>
              <a:gd name="connsiteX169" fmla="*/ 2254285 w 10680562"/>
              <a:gd name="connsiteY169" fmla="*/ 243167 h 1605023"/>
              <a:gd name="connsiteX170" fmla="*/ 2295037 w 10680562"/>
              <a:gd name="connsiteY170" fmla="*/ 242433 h 1605023"/>
              <a:gd name="connsiteX171" fmla="*/ 2299648 w 10680562"/>
              <a:gd name="connsiteY171" fmla="*/ 239896 h 1605023"/>
              <a:gd name="connsiteX172" fmla="*/ 2327237 w 10680562"/>
              <a:gd name="connsiteY172" fmla="*/ 242539 h 1605023"/>
              <a:gd name="connsiteX173" fmla="*/ 2340943 w 10680562"/>
              <a:gd name="connsiteY173" fmla="*/ 242239 h 1605023"/>
              <a:gd name="connsiteX174" fmla="*/ 2345943 w 10680562"/>
              <a:gd name="connsiteY174" fmla="*/ 245589 h 1605023"/>
              <a:gd name="connsiteX175" fmla="*/ 2365602 w 10680562"/>
              <a:gd name="connsiteY175" fmla="*/ 243403 h 1605023"/>
              <a:gd name="connsiteX176" fmla="*/ 2367433 w 10680562"/>
              <a:gd name="connsiteY176" fmla="*/ 241858 h 1605023"/>
              <a:gd name="connsiteX177" fmla="*/ 2385231 w 10680562"/>
              <a:gd name="connsiteY177" fmla="*/ 244873 h 1605023"/>
              <a:gd name="connsiteX178" fmla="*/ 2402059 w 10680562"/>
              <a:gd name="connsiteY178" fmla="*/ 253223 h 1605023"/>
              <a:gd name="connsiteX179" fmla="*/ 2719020 w 10680562"/>
              <a:gd name="connsiteY179" fmla="*/ 235271 h 1605023"/>
              <a:gd name="connsiteX180" fmla="*/ 2877308 w 10680562"/>
              <a:gd name="connsiteY180" fmla="*/ 208630 h 1605023"/>
              <a:gd name="connsiteX181" fmla="*/ 3051375 w 10680562"/>
              <a:gd name="connsiteY181" fmla="*/ 154110 h 1605023"/>
              <a:gd name="connsiteX182" fmla="*/ 3104837 w 10680562"/>
              <a:gd name="connsiteY182" fmla="*/ 135199 h 1605023"/>
              <a:gd name="connsiteX183" fmla="*/ 3159836 w 10680562"/>
              <a:gd name="connsiteY183" fmla="*/ 142694 h 1605023"/>
              <a:gd name="connsiteX184" fmla="*/ 3177510 w 10680562"/>
              <a:gd name="connsiteY184" fmla="*/ 130186 h 1605023"/>
              <a:gd name="connsiteX185" fmla="*/ 3180470 w 10680562"/>
              <a:gd name="connsiteY185" fmla="*/ 127764 h 1605023"/>
              <a:gd name="connsiteX186" fmla="*/ 3194216 w 10680562"/>
              <a:gd name="connsiteY186" fmla="*/ 123837 h 1605023"/>
              <a:gd name="connsiteX187" fmla="*/ 3214710 w 10680562"/>
              <a:gd name="connsiteY187" fmla="*/ 104451 h 1605023"/>
              <a:gd name="connsiteX188" fmla="*/ 3240671 w 10680562"/>
              <a:gd name="connsiteY188" fmla="*/ 99232 h 1605023"/>
              <a:gd name="connsiteX189" fmla="*/ 3366544 w 10680562"/>
              <a:gd name="connsiteY189" fmla="*/ 82506 h 1605023"/>
              <a:gd name="connsiteX190" fmla="*/ 3440424 w 10680562"/>
              <a:gd name="connsiteY190" fmla="*/ 67891 h 1605023"/>
              <a:gd name="connsiteX191" fmla="*/ 3466248 w 10680562"/>
              <a:gd name="connsiteY191" fmla="*/ 55103 h 1605023"/>
              <a:gd name="connsiteX192" fmla="*/ 3503820 w 10680562"/>
              <a:gd name="connsiteY192" fmla="*/ 42110 h 1605023"/>
              <a:gd name="connsiteX193" fmla="*/ 3568389 w 10680562"/>
              <a:gd name="connsiteY193" fmla="*/ 13576 h 1605023"/>
              <a:gd name="connsiteX194" fmla="*/ 3604089 w 10680562"/>
              <a:gd name="connsiteY194" fmla="*/ 6980 h 1605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680562" h="1605023">
                <a:moveTo>
                  <a:pt x="3617689" y="0"/>
                </a:moveTo>
                <a:lnTo>
                  <a:pt x="3635901" y="7738"/>
                </a:lnTo>
                <a:cubicBezTo>
                  <a:pt x="3636815" y="-13593"/>
                  <a:pt x="3674070" y="21953"/>
                  <a:pt x="3690891" y="7049"/>
                </a:cubicBezTo>
                <a:cubicBezTo>
                  <a:pt x="3723615" y="8082"/>
                  <a:pt x="3780877" y="7675"/>
                  <a:pt x="3832247" y="13937"/>
                </a:cubicBezTo>
                <a:cubicBezTo>
                  <a:pt x="3878761" y="52737"/>
                  <a:pt x="3960967" y="15082"/>
                  <a:pt x="3999111" y="44624"/>
                </a:cubicBezTo>
                <a:cubicBezTo>
                  <a:pt x="4011661" y="48427"/>
                  <a:pt x="4023440" y="49464"/>
                  <a:pt x="4034676" y="48775"/>
                </a:cubicBezTo>
                <a:lnTo>
                  <a:pt x="4065394" y="42879"/>
                </a:lnTo>
                <a:lnTo>
                  <a:pt x="4072648" y="33262"/>
                </a:lnTo>
                <a:lnTo>
                  <a:pt x="4092232" y="34026"/>
                </a:lnTo>
                <a:lnTo>
                  <a:pt x="4097470" y="32252"/>
                </a:lnTo>
                <a:cubicBezTo>
                  <a:pt x="4107476" y="28819"/>
                  <a:pt x="4117405" y="25741"/>
                  <a:pt x="4127488" y="24056"/>
                </a:cubicBezTo>
                <a:cubicBezTo>
                  <a:pt x="4122379" y="69900"/>
                  <a:pt x="4212421" y="17287"/>
                  <a:pt x="4190803" y="55685"/>
                </a:cubicBezTo>
                <a:cubicBezTo>
                  <a:pt x="4245322" y="54405"/>
                  <a:pt x="4210442" y="91290"/>
                  <a:pt x="4269333" y="54186"/>
                </a:cubicBezTo>
                <a:cubicBezTo>
                  <a:pt x="4360007" y="84494"/>
                  <a:pt x="4405441" y="66275"/>
                  <a:pt x="4481486" y="116915"/>
                </a:cubicBezTo>
                <a:cubicBezTo>
                  <a:pt x="4469366" y="96298"/>
                  <a:pt x="4624978" y="141388"/>
                  <a:pt x="4651418" y="150071"/>
                </a:cubicBezTo>
                <a:lnTo>
                  <a:pt x="4863575" y="175458"/>
                </a:lnTo>
                <a:cubicBezTo>
                  <a:pt x="4867452" y="182323"/>
                  <a:pt x="5007365" y="209256"/>
                  <a:pt x="5013635" y="213928"/>
                </a:cubicBezTo>
                <a:lnTo>
                  <a:pt x="5203044" y="228946"/>
                </a:lnTo>
                <a:lnTo>
                  <a:pt x="5207070" y="235105"/>
                </a:lnTo>
                <a:lnTo>
                  <a:pt x="5224253" y="240320"/>
                </a:lnTo>
                <a:lnTo>
                  <a:pt x="5256736" y="254811"/>
                </a:lnTo>
                <a:lnTo>
                  <a:pt x="5264095" y="253567"/>
                </a:lnTo>
                <a:lnTo>
                  <a:pt x="5315084" y="269264"/>
                </a:lnTo>
                <a:lnTo>
                  <a:pt x="5316393" y="267603"/>
                </a:lnTo>
                <a:cubicBezTo>
                  <a:pt x="5320500" y="264235"/>
                  <a:pt x="5325719" y="262424"/>
                  <a:pt x="5333427" y="263823"/>
                </a:cubicBezTo>
                <a:cubicBezTo>
                  <a:pt x="5330520" y="234164"/>
                  <a:pt x="5341605" y="254143"/>
                  <a:pt x="5364589" y="260882"/>
                </a:cubicBezTo>
                <a:cubicBezTo>
                  <a:pt x="5365199" y="216323"/>
                  <a:pt x="5425089" y="252089"/>
                  <a:pt x="5443973" y="230866"/>
                </a:cubicBezTo>
                <a:cubicBezTo>
                  <a:pt x="5460840" y="236821"/>
                  <a:pt x="5478689" y="242307"/>
                  <a:pt x="5497201" y="247023"/>
                </a:cubicBezTo>
                <a:lnTo>
                  <a:pt x="5508269" y="249256"/>
                </a:lnTo>
                <a:lnTo>
                  <a:pt x="5508636" y="248880"/>
                </a:lnTo>
                <a:cubicBezTo>
                  <a:pt x="5511356" y="248469"/>
                  <a:pt x="5515116" y="248867"/>
                  <a:pt x="5520606" y="250400"/>
                </a:cubicBezTo>
                <a:lnTo>
                  <a:pt x="5528451" y="253330"/>
                </a:lnTo>
                <a:lnTo>
                  <a:pt x="5549923" y="257662"/>
                </a:lnTo>
                <a:lnTo>
                  <a:pt x="5558295" y="256364"/>
                </a:lnTo>
                <a:lnTo>
                  <a:pt x="5664799" y="278924"/>
                </a:lnTo>
                <a:lnTo>
                  <a:pt x="5796160" y="307979"/>
                </a:lnTo>
                <a:lnTo>
                  <a:pt x="5897647" y="339431"/>
                </a:lnTo>
                <a:cubicBezTo>
                  <a:pt x="5894921" y="322560"/>
                  <a:pt x="5962532" y="357207"/>
                  <a:pt x="5978838" y="367970"/>
                </a:cubicBezTo>
                <a:cubicBezTo>
                  <a:pt x="6035145" y="375765"/>
                  <a:pt x="6006578" y="380813"/>
                  <a:pt x="6050367" y="386341"/>
                </a:cubicBezTo>
                <a:cubicBezTo>
                  <a:pt x="6051161" y="391932"/>
                  <a:pt x="6137489" y="380709"/>
                  <a:pt x="6140609" y="385135"/>
                </a:cubicBezTo>
                <a:cubicBezTo>
                  <a:pt x="6205928" y="424013"/>
                  <a:pt x="6248816" y="452185"/>
                  <a:pt x="6302950" y="448183"/>
                </a:cubicBezTo>
                <a:lnTo>
                  <a:pt x="6308533" y="448551"/>
                </a:lnTo>
                <a:lnTo>
                  <a:pt x="6340278" y="468555"/>
                </a:lnTo>
                <a:lnTo>
                  <a:pt x="6341685" y="467587"/>
                </a:lnTo>
                <a:cubicBezTo>
                  <a:pt x="6345560" y="465876"/>
                  <a:pt x="6349786" y="465470"/>
                  <a:pt x="6354862" y="467794"/>
                </a:cubicBezTo>
                <a:cubicBezTo>
                  <a:pt x="6361260" y="446013"/>
                  <a:pt x="6363438" y="462250"/>
                  <a:pt x="6377840" y="471024"/>
                </a:cubicBezTo>
                <a:cubicBezTo>
                  <a:pt x="6390990" y="439154"/>
                  <a:pt x="6423334" y="475084"/>
                  <a:pt x="6442804" y="463091"/>
                </a:cubicBezTo>
                <a:cubicBezTo>
                  <a:pt x="6453090" y="470255"/>
                  <a:pt x="6464204" y="477252"/>
                  <a:pt x="6476009" y="483807"/>
                </a:cubicBezTo>
                <a:lnTo>
                  <a:pt x="6483237" y="487308"/>
                </a:lnTo>
                <a:lnTo>
                  <a:pt x="6483605" y="487102"/>
                </a:lnTo>
                <a:cubicBezTo>
                  <a:pt x="6485654" y="487272"/>
                  <a:pt x="6488212" y="488201"/>
                  <a:pt x="6491673" y="490243"/>
                </a:cubicBezTo>
                <a:lnTo>
                  <a:pt x="6496411" y="493689"/>
                </a:lnTo>
                <a:lnTo>
                  <a:pt x="6510429" y="500479"/>
                </a:lnTo>
                <a:lnTo>
                  <a:pt x="6516750" y="500983"/>
                </a:lnTo>
                <a:cubicBezTo>
                  <a:pt x="6541864" y="496675"/>
                  <a:pt x="6554866" y="452619"/>
                  <a:pt x="6580199" y="483318"/>
                </a:cubicBezTo>
                <a:cubicBezTo>
                  <a:pt x="6622601" y="489571"/>
                  <a:pt x="6654587" y="470617"/>
                  <a:pt x="6690237" y="493051"/>
                </a:cubicBezTo>
                <a:cubicBezTo>
                  <a:pt x="6729957" y="498806"/>
                  <a:pt x="6766252" y="494451"/>
                  <a:pt x="6798356" y="506748"/>
                </a:cubicBezTo>
                <a:cubicBezTo>
                  <a:pt x="6813529" y="501270"/>
                  <a:pt x="6826992" y="500232"/>
                  <a:pt x="6837102" y="513677"/>
                </a:cubicBezTo>
                <a:cubicBezTo>
                  <a:pt x="6874837" y="515764"/>
                  <a:pt x="6887115" y="500833"/>
                  <a:pt x="6907934" y="517339"/>
                </a:cubicBezTo>
                <a:cubicBezTo>
                  <a:pt x="6934086" y="494196"/>
                  <a:pt x="6933260" y="504492"/>
                  <a:pt x="6941474" y="513632"/>
                </a:cubicBezTo>
                <a:lnTo>
                  <a:pt x="6942754" y="514394"/>
                </a:lnTo>
                <a:lnTo>
                  <a:pt x="6946363" y="511066"/>
                </a:lnTo>
                <a:lnTo>
                  <a:pt x="6952592" y="510252"/>
                </a:lnTo>
                <a:lnTo>
                  <a:pt x="6968398" y="513946"/>
                </a:lnTo>
                <a:lnTo>
                  <a:pt x="6974142" y="516310"/>
                </a:lnTo>
                <a:cubicBezTo>
                  <a:pt x="6978173" y="517574"/>
                  <a:pt x="6980948" y="517948"/>
                  <a:pt x="6982971" y="517694"/>
                </a:cubicBezTo>
                <a:lnTo>
                  <a:pt x="6983252" y="517416"/>
                </a:lnTo>
                <a:lnTo>
                  <a:pt x="6991400" y="519321"/>
                </a:lnTo>
                <a:cubicBezTo>
                  <a:pt x="7005004" y="523242"/>
                  <a:pt x="7018100" y="527732"/>
                  <a:pt x="7030460" y="532556"/>
                </a:cubicBezTo>
                <a:cubicBezTo>
                  <a:pt x="7044917" y="516932"/>
                  <a:pt x="7088472" y="545083"/>
                  <a:pt x="7089916" y="511503"/>
                </a:cubicBezTo>
                <a:cubicBezTo>
                  <a:pt x="7106785" y="517039"/>
                  <a:pt x="7114554" y="532321"/>
                  <a:pt x="7113059" y="509904"/>
                </a:cubicBezTo>
                <a:cubicBezTo>
                  <a:pt x="7118735" y="511110"/>
                  <a:pt x="7122641" y="509850"/>
                  <a:pt x="7125755" y="507393"/>
                </a:cubicBezTo>
                <a:lnTo>
                  <a:pt x="7126765" y="506166"/>
                </a:lnTo>
                <a:lnTo>
                  <a:pt x="7164175" y="519011"/>
                </a:lnTo>
                <a:lnTo>
                  <a:pt x="7169654" y="518219"/>
                </a:lnTo>
                <a:lnTo>
                  <a:pt x="7193386" y="529788"/>
                </a:lnTo>
                <a:lnTo>
                  <a:pt x="7205997" y="534060"/>
                </a:lnTo>
                <a:lnTo>
                  <a:pt x="7208842" y="538783"/>
                </a:lnTo>
                <a:cubicBezTo>
                  <a:pt x="7212314" y="541931"/>
                  <a:pt x="7217803" y="543928"/>
                  <a:pt x="7227817" y="543304"/>
                </a:cubicBezTo>
                <a:lnTo>
                  <a:pt x="7230267" y="542497"/>
                </a:lnTo>
                <a:lnTo>
                  <a:pt x="7244913" y="551160"/>
                </a:lnTo>
                <a:cubicBezTo>
                  <a:pt x="7249453" y="554807"/>
                  <a:pt x="7253253" y="559130"/>
                  <a:pt x="7255970" y="564383"/>
                </a:cubicBezTo>
                <a:cubicBezTo>
                  <a:pt x="7315146" y="548103"/>
                  <a:pt x="7361553" y="579076"/>
                  <a:pt x="7421156" y="584155"/>
                </a:cubicBezTo>
                <a:cubicBezTo>
                  <a:pt x="7465612" y="613750"/>
                  <a:pt x="7546249" y="613142"/>
                  <a:pt x="7553166" y="653085"/>
                </a:cubicBezTo>
                <a:cubicBezTo>
                  <a:pt x="7562552" y="609214"/>
                  <a:pt x="7673998" y="724531"/>
                  <a:pt x="7643092" y="662482"/>
                </a:cubicBezTo>
                <a:lnTo>
                  <a:pt x="7896429" y="689054"/>
                </a:lnTo>
                <a:cubicBezTo>
                  <a:pt x="7940867" y="662251"/>
                  <a:pt x="7914217" y="689365"/>
                  <a:pt x="7954620" y="689481"/>
                </a:cubicBezTo>
                <a:cubicBezTo>
                  <a:pt x="7937756" y="718000"/>
                  <a:pt x="8005608" y="680123"/>
                  <a:pt x="8000803" y="714583"/>
                </a:cubicBezTo>
                <a:cubicBezTo>
                  <a:pt x="8008309" y="713512"/>
                  <a:pt x="8015731" y="711389"/>
                  <a:pt x="8023216" y="709000"/>
                </a:cubicBezTo>
                <a:lnTo>
                  <a:pt x="8027136" y="707765"/>
                </a:lnTo>
                <a:lnTo>
                  <a:pt x="8041622" y="708731"/>
                </a:lnTo>
                <a:lnTo>
                  <a:pt x="8047209" y="701624"/>
                </a:lnTo>
                <a:lnTo>
                  <a:pt x="8070088" y="697789"/>
                </a:lnTo>
                <a:cubicBezTo>
                  <a:pt x="8078424" y="697492"/>
                  <a:pt x="8087123" y="698508"/>
                  <a:pt x="8096332" y="701624"/>
                </a:cubicBezTo>
                <a:cubicBezTo>
                  <a:pt x="8123926" y="724651"/>
                  <a:pt x="8185640" y="697894"/>
                  <a:pt x="8219225" y="728069"/>
                </a:cubicBezTo>
                <a:cubicBezTo>
                  <a:pt x="8232644" y="736562"/>
                  <a:pt x="8280723" y="746936"/>
                  <a:pt x="8293793" y="739200"/>
                </a:cubicBezTo>
                <a:cubicBezTo>
                  <a:pt x="8304636" y="739365"/>
                  <a:pt x="8314843" y="745516"/>
                  <a:pt x="8323753" y="736063"/>
                </a:cubicBezTo>
                <a:cubicBezTo>
                  <a:pt x="8336542" y="725164"/>
                  <a:pt x="8363344" y="752699"/>
                  <a:pt x="8364496" y="736635"/>
                </a:cubicBezTo>
                <a:cubicBezTo>
                  <a:pt x="8383724" y="755702"/>
                  <a:pt x="8414211" y="733717"/>
                  <a:pt x="8437662" y="731942"/>
                </a:cubicBezTo>
                <a:cubicBezTo>
                  <a:pt x="8451685" y="749699"/>
                  <a:pt x="8487061" y="728469"/>
                  <a:pt x="8533764" y="735554"/>
                </a:cubicBezTo>
                <a:cubicBezTo>
                  <a:pt x="8548878" y="755832"/>
                  <a:pt x="8565301" y="740114"/>
                  <a:pt x="8596769" y="769632"/>
                </a:cubicBezTo>
                <a:cubicBezTo>
                  <a:pt x="8598880" y="767829"/>
                  <a:pt x="8601326" y="766261"/>
                  <a:pt x="8604035" y="764982"/>
                </a:cubicBezTo>
                <a:cubicBezTo>
                  <a:pt x="8619777" y="757551"/>
                  <a:pt x="8640772" y="761213"/>
                  <a:pt x="8650929" y="773164"/>
                </a:cubicBezTo>
                <a:cubicBezTo>
                  <a:pt x="8702615" y="814545"/>
                  <a:pt x="8757170" y="823762"/>
                  <a:pt x="8806497" y="839707"/>
                </a:cubicBezTo>
                <a:cubicBezTo>
                  <a:pt x="8863157" y="854381"/>
                  <a:pt x="8833749" y="812347"/>
                  <a:pt x="8898377" y="854651"/>
                </a:cubicBezTo>
                <a:cubicBezTo>
                  <a:pt x="8909161" y="844048"/>
                  <a:pt x="8918437" y="845186"/>
                  <a:pt x="8932389" y="853846"/>
                </a:cubicBezTo>
                <a:cubicBezTo>
                  <a:pt x="8960146" y="860074"/>
                  <a:pt x="8965550" y="829338"/>
                  <a:pt x="8989288" y="852877"/>
                </a:cubicBezTo>
                <a:cubicBezTo>
                  <a:pt x="8988278" y="835633"/>
                  <a:pt x="9043995" y="856467"/>
                  <a:pt x="9035275" y="837110"/>
                </a:cubicBezTo>
                <a:cubicBezTo>
                  <a:pt x="9060165" y="838647"/>
                  <a:pt x="9108456" y="858499"/>
                  <a:pt x="9138626" y="862106"/>
                </a:cubicBezTo>
                <a:cubicBezTo>
                  <a:pt x="9165080" y="876547"/>
                  <a:pt x="9174888" y="860404"/>
                  <a:pt x="9216298" y="858754"/>
                </a:cubicBezTo>
                <a:cubicBezTo>
                  <a:pt x="9230418" y="871192"/>
                  <a:pt x="9244774" y="868822"/>
                  <a:pt x="9259941" y="861843"/>
                </a:cubicBezTo>
                <a:cubicBezTo>
                  <a:pt x="9297647" y="870955"/>
                  <a:pt x="9335980" y="863006"/>
                  <a:pt x="9380407" y="864825"/>
                </a:cubicBezTo>
                <a:cubicBezTo>
                  <a:pt x="9424338" y="883720"/>
                  <a:pt x="9443322" y="899138"/>
                  <a:pt x="9490772" y="901190"/>
                </a:cubicBezTo>
                <a:cubicBezTo>
                  <a:pt x="9530410" y="933396"/>
                  <a:pt x="9546422" y="928548"/>
                  <a:pt x="9584982" y="935980"/>
                </a:cubicBezTo>
                <a:cubicBezTo>
                  <a:pt x="9629819" y="954269"/>
                  <a:pt x="9718219" y="986435"/>
                  <a:pt x="9759797" y="1010923"/>
                </a:cubicBezTo>
                <a:cubicBezTo>
                  <a:pt x="9801376" y="1035410"/>
                  <a:pt x="9804503" y="1066293"/>
                  <a:pt x="9834455" y="1082908"/>
                </a:cubicBezTo>
                <a:cubicBezTo>
                  <a:pt x="9864406" y="1099522"/>
                  <a:pt x="9891608" y="1087791"/>
                  <a:pt x="9939504" y="1110614"/>
                </a:cubicBezTo>
                <a:cubicBezTo>
                  <a:pt x="9978150" y="1098522"/>
                  <a:pt x="10034187" y="1166580"/>
                  <a:pt x="10077001" y="1160906"/>
                </a:cubicBezTo>
                <a:cubicBezTo>
                  <a:pt x="10084861" y="1190721"/>
                  <a:pt x="10164307" y="1234884"/>
                  <a:pt x="10178431" y="1244920"/>
                </a:cubicBezTo>
                <a:cubicBezTo>
                  <a:pt x="10210316" y="1215779"/>
                  <a:pt x="10222273" y="1306394"/>
                  <a:pt x="10248658" y="1309335"/>
                </a:cubicBezTo>
                <a:lnTo>
                  <a:pt x="10414709" y="1388645"/>
                </a:lnTo>
                <a:cubicBezTo>
                  <a:pt x="10473963" y="1440373"/>
                  <a:pt x="10538857" y="1454568"/>
                  <a:pt x="10592469" y="1543828"/>
                </a:cubicBezTo>
                <a:cubicBezTo>
                  <a:pt x="10651538" y="1531501"/>
                  <a:pt x="10660082" y="1567462"/>
                  <a:pt x="10674941" y="1597388"/>
                </a:cubicBezTo>
                <a:lnTo>
                  <a:pt x="10680562" y="1605023"/>
                </a:lnTo>
                <a:lnTo>
                  <a:pt x="0" y="1605023"/>
                </a:lnTo>
                <a:lnTo>
                  <a:pt x="0" y="415048"/>
                </a:lnTo>
                <a:lnTo>
                  <a:pt x="9656" y="416044"/>
                </a:lnTo>
                <a:cubicBezTo>
                  <a:pt x="66794" y="420549"/>
                  <a:pt x="142962" y="423374"/>
                  <a:pt x="179196" y="423071"/>
                </a:cubicBezTo>
                <a:cubicBezTo>
                  <a:pt x="202136" y="418172"/>
                  <a:pt x="228694" y="392385"/>
                  <a:pt x="250912" y="408617"/>
                </a:cubicBezTo>
                <a:cubicBezTo>
                  <a:pt x="249389" y="392611"/>
                  <a:pt x="280512" y="416185"/>
                  <a:pt x="291375" y="403710"/>
                </a:cubicBezTo>
                <a:cubicBezTo>
                  <a:pt x="298635" y="393187"/>
                  <a:pt x="309770" y="397885"/>
                  <a:pt x="320542" y="396592"/>
                </a:cubicBezTo>
                <a:cubicBezTo>
                  <a:pt x="359051" y="397166"/>
                  <a:pt x="484339" y="405354"/>
                  <a:pt x="522426" y="407158"/>
                </a:cubicBezTo>
                <a:cubicBezTo>
                  <a:pt x="532069" y="408997"/>
                  <a:pt x="540856" y="408831"/>
                  <a:pt x="549068" y="407418"/>
                </a:cubicBezTo>
                <a:lnTo>
                  <a:pt x="571100" y="400562"/>
                </a:lnTo>
                <a:lnTo>
                  <a:pt x="575457" y="392801"/>
                </a:lnTo>
                <a:lnTo>
                  <a:pt x="589968" y="391807"/>
                </a:lnTo>
                <a:lnTo>
                  <a:pt x="593649" y="390062"/>
                </a:lnTo>
                <a:cubicBezTo>
                  <a:pt x="600667" y="386700"/>
                  <a:pt x="607669" y="383607"/>
                  <a:pt x="614928" y="381544"/>
                </a:cubicBezTo>
                <a:cubicBezTo>
                  <a:pt x="636416" y="381988"/>
                  <a:pt x="667253" y="387671"/>
                  <a:pt x="722580" y="392722"/>
                </a:cubicBezTo>
                <a:cubicBezTo>
                  <a:pt x="792539" y="408114"/>
                  <a:pt x="885615" y="380106"/>
                  <a:pt x="946884" y="411854"/>
                </a:cubicBezTo>
                <a:cubicBezTo>
                  <a:pt x="1028270" y="418469"/>
                  <a:pt x="1139077" y="429433"/>
                  <a:pt x="1210905" y="432414"/>
                </a:cubicBezTo>
                <a:cubicBezTo>
                  <a:pt x="1270803" y="429423"/>
                  <a:pt x="1321921" y="453757"/>
                  <a:pt x="1377854" y="429745"/>
                </a:cubicBezTo>
                <a:cubicBezTo>
                  <a:pt x="1381419" y="434564"/>
                  <a:pt x="1385901" y="438319"/>
                  <a:pt x="1391004" y="441307"/>
                </a:cubicBezTo>
                <a:lnTo>
                  <a:pt x="1406953" y="447889"/>
                </a:lnTo>
                <a:lnTo>
                  <a:pt x="1409246" y="446765"/>
                </a:lnTo>
                <a:cubicBezTo>
                  <a:pt x="1419066" y="444804"/>
                  <a:pt x="1424836" y="446037"/>
                  <a:pt x="1428800" y="448677"/>
                </a:cubicBezTo>
                <a:lnTo>
                  <a:pt x="1432402" y="452956"/>
                </a:lnTo>
                <a:lnTo>
                  <a:pt x="1606578" y="430870"/>
                </a:lnTo>
                <a:cubicBezTo>
                  <a:pt x="1619625" y="433971"/>
                  <a:pt x="1633347" y="436643"/>
                  <a:pt x="1647476" y="438687"/>
                </a:cubicBezTo>
                <a:lnTo>
                  <a:pt x="1655866" y="439472"/>
                </a:lnTo>
                <a:lnTo>
                  <a:pt x="1656096" y="439162"/>
                </a:lnTo>
                <a:cubicBezTo>
                  <a:pt x="1658061" y="438636"/>
                  <a:pt x="1666503" y="411823"/>
                  <a:pt x="1670708" y="412530"/>
                </a:cubicBezTo>
                <a:lnTo>
                  <a:pt x="1737953" y="399496"/>
                </a:lnTo>
                <a:lnTo>
                  <a:pt x="1848192" y="376032"/>
                </a:lnTo>
                <a:cubicBezTo>
                  <a:pt x="1887458" y="368088"/>
                  <a:pt x="1918458" y="352092"/>
                  <a:pt x="1954077" y="352621"/>
                </a:cubicBezTo>
                <a:cubicBezTo>
                  <a:pt x="1965180" y="342609"/>
                  <a:pt x="1976973" y="337201"/>
                  <a:pt x="1993047" y="346068"/>
                </a:cubicBezTo>
                <a:cubicBezTo>
                  <a:pt x="2028636" y="335449"/>
                  <a:pt x="2032293" y="317806"/>
                  <a:pt x="2059719" y="325903"/>
                </a:cubicBezTo>
                <a:cubicBezTo>
                  <a:pt x="2071905" y="296194"/>
                  <a:pt x="2076373" y="305826"/>
                  <a:pt x="2088528" y="311409"/>
                </a:cubicBezTo>
                <a:lnTo>
                  <a:pt x="2090087" y="311676"/>
                </a:lnTo>
                <a:lnTo>
                  <a:pt x="2091700" y="307455"/>
                </a:lnTo>
                <a:lnTo>
                  <a:pt x="2096989" y="304649"/>
                </a:lnTo>
                <a:lnTo>
                  <a:pt x="2113325" y="302764"/>
                </a:lnTo>
                <a:lnTo>
                  <a:pt x="2119780" y="303007"/>
                </a:lnTo>
                <a:cubicBezTo>
                  <a:pt x="2124111" y="302819"/>
                  <a:pt x="2126840" y="302239"/>
                  <a:pt x="2128562" y="301336"/>
                </a:cubicBezTo>
                <a:cubicBezTo>
                  <a:pt x="2128600" y="301221"/>
                  <a:pt x="2128640" y="301107"/>
                  <a:pt x="2128679" y="300991"/>
                </a:cubicBezTo>
                <a:lnTo>
                  <a:pt x="2179558" y="299095"/>
                </a:lnTo>
                <a:cubicBezTo>
                  <a:pt x="2184857" y="280099"/>
                  <a:pt x="2238998" y="291238"/>
                  <a:pt x="2223277" y="260239"/>
                </a:cubicBezTo>
                <a:cubicBezTo>
                  <a:pt x="2241523" y="259676"/>
                  <a:pt x="2256386" y="270988"/>
                  <a:pt x="2243644" y="251110"/>
                </a:cubicBezTo>
                <a:cubicBezTo>
                  <a:pt x="2249448" y="250324"/>
                  <a:pt x="2252382" y="247882"/>
                  <a:pt x="2253986" y="244616"/>
                </a:cubicBezTo>
                <a:lnTo>
                  <a:pt x="2254285" y="243167"/>
                </a:lnTo>
                <a:lnTo>
                  <a:pt x="2295037" y="242433"/>
                </a:lnTo>
                <a:lnTo>
                  <a:pt x="2299648" y="239896"/>
                </a:lnTo>
                <a:lnTo>
                  <a:pt x="2327237" y="242539"/>
                </a:lnTo>
                <a:lnTo>
                  <a:pt x="2340943" y="242239"/>
                </a:lnTo>
                <a:lnTo>
                  <a:pt x="2345943" y="245589"/>
                </a:lnTo>
                <a:cubicBezTo>
                  <a:pt x="2350718" y="247299"/>
                  <a:pt x="2356754" y="247292"/>
                  <a:pt x="2365602" y="243403"/>
                </a:cubicBezTo>
                <a:lnTo>
                  <a:pt x="2367433" y="241858"/>
                </a:lnTo>
                <a:lnTo>
                  <a:pt x="2385231" y="244873"/>
                </a:lnTo>
                <a:cubicBezTo>
                  <a:pt x="2391237" y="246682"/>
                  <a:pt x="2396907" y="249351"/>
                  <a:pt x="2402059" y="253223"/>
                </a:cubicBezTo>
                <a:cubicBezTo>
                  <a:pt x="2457690" y="251623"/>
                  <a:pt x="2639813" y="242704"/>
                  <a:pt x="2719020" y="235271"/>
                </a:cubicBezTo>
                <a:cubicBezTo>
                  <a:pt x="2762954" y="229515"/>
                  <a:pt x="2821915" y="222156"/>
                  <a:pt x="2877308" y="208630"/>
                </a:cubicBezTo>
                <a:cubicBezTo>
                  <a:pt x="2947949" y="226393"/>
                  <a:pt x="2978035" y="153757"/>
                  <a:pt x="3051375" y="154110"/>
                </a:cubicBezTo>
                <a:cubicBezTo>
                  <a:pt x="3078434" y="115011"/>
                  <a:pt x="3067807" y="148493"/>
                  <a:pt x="3104837" y="135199"/>
                </a:cubicBezTo>
                <a:cubicBezTo>
                  <a:pt x="3103880" y="166713"/>
                  <a:pt x="3146743" y="109780"/>
                  <a:pt x="3159836" y="142694"/>
                </a:cubicBezTo>
                <a:cubicBezTo>
                  <a:pt x="3166160" y="139232"/>
                  <a:pt x="3171875" y="134841"/>
                  <a:pt x="3177510" y="130186"/>
                </a:cubicBezTo>
                <a:lnTo>
                  <a:pt x="3180470" y="127764"/>
                </a:lnTo>
                <a:lnTo>
                  <a:pt x="3194216" y="123837"/>
                </a:lnTo>
                <a:lnTo>
                  <a:pt x="3214710" y="104451"/>
                </a:lnTo>
                <a:cubicBezTo>
                  <a:pt x="3222186" y="101416"/>
                  <a:pt x="3230663" y="99454"/>
                  <a:pt x="3240671" y="99232"/>
                </a:cubicBezTo>
                <a:cubicBezTo>
                  <a:pt x="3277606" y="111009"/>
                  <a:pt x="3320498" y="66221"/>
                  <a:pt x="3366544" y="82506"/>
                </a:cubicBezTo>
                <a:cubicBezTo>
                  <a:pt x="3383134" y="85775"/>
                  <a:pt x="3432393" y="79256"/>
                  <a:pt x="3440424" y="67891"/>
                </a:cubicBezTo>
                <a:cubicBezTo>
                  <a:pt x="3450432" y="64444"/>
                  <a:pt x="3462892" y="66649"/>
                  <a:pt x="3466248" y="55103"/>
                </a:cubicBezTo>
                <a:cubicBezTo>
                  <a:pt x="3472418" y="40954"/>
                  <a:pt x="3510917" y="57092"/>
                  <a:pt x="3503820" y="42110"/>
                </a:cubicBezTo>
                <a:lnTo>
                  <a:pt x="3568389" y="13576"/>
                </a:lnTo>
                <a:cubicBezTo>
                  <a:pt x="3579310" y="19318"/>
                  <a:pt x="3590168" y="14433"/>
                  <a:pt x="3604089" y="6980"/>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hthoek 4">
            <a:extLst>
              <a:ext uri="{FF2B5EF4-FFF2-40B4-BE49-F238E27FC236}">
                <a16:creationId xmlns:a16="http://schemas.microsoft.com/office/drawing/2014/main" id="{08149C3D-09F0-03BE-3E22-09DD1CDC0255}"/>
              </a:ext>
            </a:extLst>
          </p:cNvPr>
          <p:cNvSpPr/>
          <p:nvPr/>
        </p:nvSpPr>
        <p:spPr>
          <a:xfrm>
            <a:off x="9750392" y="2228834"/>
            <a:ext cx="1626669" cy="132288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4" name="Picture 3" descr="A person wearing glasses and smiling&#10;&#10;Description automatically generated">
            <a:extLst>
              <a:ext uri="{FF2B5EF4-FFF2-40B4-BE49-F238E27FC236}">
                <a16:creationId xmlns:a16="http://schemas.microsoft.com/office/drawing/2014/main" id="{EBB6619F-D544-F518-EF1F-88FEE1DCDA28}"/>
              </a:ext>
            </a:extLst>
          </p:cNvPr>
          <p:cNvPicPr>
            <a:picLocks noChangeAspect="1"/>
          </p:cNvPicPr>
          <p:nvPr/>
        </p:nvPicPr>
        <p:blipFill>
          <a:blip r:embed="rId3"/>
          <a:stretch>
            <a:fillRect/>
          </a:stretch>
        </p:blipFill>
        <p:spPr>
          <a:xfrm>
            <a:off x="10027052" y="198035"/>
            <a:ext cx="1773821" cy="1812765"/>
          </a:xfrm>
          <a:prstGeom prst="rect">
            <a:avLst/>
          </a:prstGeom>
        </p:spPr>
      </p:pic>
      <p:pic>
        <p:nvPicPr>
          <p:cNvPr id="8" name="Picture 7" descr="Donald Winnicott, Transitional Object, 1971. Drawing. By permission of... |  Download Scientific Diagram">
            <a:extLst>
              <a:ext uri="{FF2B5EF4-FFF2-40B4-BE49-F238E27FC236}">
                <a16:creationId xmlns:a16="http://schemas.microsoft.com/office/drawing/2014/main" id="{AD5AEF05-1DE6-5D52-B3B8-468392500164}"/>
              </a:ext>
            </a:extLst>
          </p:cNvPr>
          <p:cNvPicPr>
            <a:picLocks noChangeAspect="1"/>
          </p:cNvPicPr>
          <p:nvPr/>
        </p:nvPicPr>
        <p:blipFill>
          <a:blip r:embed="rId4"/>
          <a:stretch>
            <a:fillRect/>
          </a:stretch>
        </p:blipFill>
        <p:spPr>
          <a:xfrm>
            <a:off x="3146000" y="1905962"/>
            <a:ext cx="2951839" cy="1975416"/>
          </a:xfrm>
          <a:prstGeom prst="rect">
            <a:avLst/>
          </a:prstGeom>
        </p:spPr>
      </p:pic>
      <p:pic>
        <p:nvPicPr>
          <p:cNvPr id="10" name="Picture 9" descr="What is gap analysis? Uncovering the missing links to successful  performance | CIO">
            <a:extLst>
              <a:ext uri="{FF2B5EF4-FFF2-40B4-BE49-F238E27FC236}">
                <a16:creationId xmlns:a16="http://schemas.microsoft.com/office/drawing/2014/main" id="{90ACA435-AD1D-4D20-4C83-78CF9CC83867}"/>
              </a:ext>
            </a:extLst>
          </p:cNvPr>
          <p:cNvPicPr>
            <a:picLocks noChangeAspect="1"/>
          </p:cNvPicPr>
          <p:nvPr/>
        </p:nvPicPr>
        <p:blipFill>
          <a:blip r:embed="rId5"/>
          <a:stretch>
            <a:fillRect/>
          </a:stretch>
        </p:blipFill>
        <p:spPr>
          <a:xfrm>
            <a:off x="489392" y="2000406"/>
            <a:ext cx="2376081" cy="1530379"/>
          </a:xfrm>
          <a:prstGeom prst="rect">
            <a:avLst/>
          </a:prstGeom>
        </p:spPr>
      </p:pic>
      <p:pic>
        <p:nvPicPr>
          <p:cNvPr id="63" name="Content Placeholder 12" descr="A group of words and arrows&#10;&#10;Description automatically generated">
            <a:extLst>
              <a:ext uri="{FF2B5EF4-FFF2-40B4-BE49-F238E27FC236}">
                <a16:creationId xmlns:a16="http://schemas.microsoft.com/office/drawing/2014/main" id="{EA227033-7523-DBFB-247B-6C058DB86C71}"/>
              </a:ext>
            </a:extLst>
          </p:cNvPr>
          <p:cNvPicPr>
            <a:picLocks noGrp="1" noChangeAspect="1"/>
          </p:cNvPicPr>
          <p:nvPr>
            <p:ph idx="1"/>
          </p:nvPr>
        </p:nvPicPr>
        <p:blipFill>
          <a:blip r:embed="rId6"/>
          <a:stretch>
            <a:fillRect/>
          </a:stretch>
        </p:blipFill>
        <p:spPr>
          <a:xfrm>
            <a:off x="2865473" y="4542189"/>
            <a:ext cx="3811672" cy="2293555"/>
          </a:xfrm>
        </p:spPr>
      </p:pic>
      <p:sp>
        <p:nvSpPr>
          <p:cNvPr id="65" name="Title 1">
            <a:extLst>
              <a:ext uri="{FF2B5EF4-FFF2-40B4-BE49-F238E27FC236}">
                <a16:creationId xmlns:a16="http://schemas.microsoft.com/office/drawing/2014/main" id="{324F5CEF-86E4-6887-3D84-50DCE7FB8744}"/>
              </a:ext>
            </a:extLst>
          </p:cNvPr>
          <p:cNvSpPr txBox="1">
            <a:spLocks/>
          </p:cNvSpPr>
          <p:nvPr/>
        </p:nvSpPr>
        <p:spPr>
          <a:xfrm>
            <a:off x="8697233" y="5277882"/>
            <a:ext cx="3225874" cy="132288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NL" b="1" dirty="0" err="1">
                <a:ea typeface="Calibri Light"/>
                <a:cs typeface="Calibri Light"/>
              </a:rPr>
              <a:t>Not</a:t>
            </a:r>
            <a:r>
              <a:rPr lang="nl-NL" b="1" dirty="0">
                <a:ea typeface="Calibri Light"/>
                <a:cs typeface="Calibri Light"/>
              </a:rPr>
              <a:t> </a:t>
            </a:r>
            <a:r>
              <a:rPr lang="nl-NL" b="1" dirty="0" err="1">
                <a:ea typeface="Calibri Light"/>
                <a:cs typeface="Calibri Light"/>
              </a:rPr>
              <a:t>yet</a:t>
            </a:r>
            <a:r>
              <a:rPr lang="nl-NL" b="1" dirty="0">
                <a:ea typeface="Calibri Light"/>
                <a:cs typeface="Calibri Light"/>
              </a:rPr>
              <a:t>...</a:t>
            </a:r>
          </a:p>
        </p:txBody>
      </p:sp>
      <p:pic>
        <p:nvPicPr>
          <p:cNvPr id="15" name="Picture 14" descr="A picture containing text, clipart&#10;&#10;Description automatically generated">
            <a:extLst>
              <a:ext uri="{FF2B5EF4-FFF2-40B4-BE49-F238E27FC236}">
                <a16:creationId xmlns:a16="http://schemas.microsoft.com/office/drawing/2014/main" id="{898E4D51-05CA-E40F-67FE-E6B7BBBFBFD8}"/>
              </a:ext>
            </a:extLst>
          </p:cNvPr>
          <p:cNvPicPr>
            <a:picLocks noChangeAspect="1"/>
          </p:cNvPicPr>
          <p:nvPr/>
        </p:nvPicPr>
        <p:blipFill>
          <a:blip r:embed="rId7"/>
          <a:stretch>
            <a:fillRect/>
          </a:stretch>
        </p:blipFill>
        <p:spPr>
          <a:xfrm>
            <a:off x="8463770" y="2452448"/>
            <a:ext cx="2216071" cy="1702564"/>
          </a:xfrm>
          <a:prstGeom prst="rect">
            <a:avLst/>
          </a:prstGeom>
        </p:spPr>
      </p:pic>
    </p:spTree>
    <p:extLst>
      <p:ext uri="{BB962C8B-B14F-4D97-AF65-F5344CB8AC3E}">
        <p14:creationId xmlns:p14="http://schemas.microsoft.com/office/powerpoint/2010/main" val="28358326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D4DD1F-324A-3B53-EFBA-83F8CE5DEC60}"/>
              </a:ext>
            </a:extLst>
          </p:cNvPr>
          <p:cNvSpPr>
            <a:spLocks noGrp="1"/>
          </p:cNvSpPr>
          <p:nvPr>
            <p:ph type="title"/>
          </p:nvPr>
        </p:nvSpPr>
        <p:spPr/>
        <p:txBody>
          <a:bodyPr/>
          <a:lstStyle/>
          <a:p>
            <a:r>
              <a:rPr lang="en-US" b="1" dirty="0"/>
              <a:t>What’s next?</a:t>
            </a:r>
            <a:endParaRPr lang="nl-NL" b="1" dirty="0"/>
          </a:p>
        </p:txBody>
      </p:sp>
      <p:sp>
        <p:nvSpPr>
          <p:cNvPr id="3" name="Content Placeholder 2">
            <a:extLst>
              <a:ext uri="{FF2B5EF4-FFF2-40B4-BE49-F238E27FC236}">
                <a16:creationId xmlns:a16="http://schemas.microsoft.com/office/drawing/2014/main" id="{22248121-2369-AF48-8F66-2C772A86AF13}"/>
              </a:ext>
            </a:extLst>
          </p:cNvPr>
          <p:cNvSpPr>
            <a:spLocks noGrp="1"/>
          </p:cNvSpPr>
          <p:nvPr>
            <p:ph idx="1"/>
          </p:nvPr>
        </p:nvSpPr>
        <p:spPr/>
        <p:txBody>
          <a:bodyPr/>
          <a:lstStyle/>
          <a:p>
            <a:pPr marL="0" indent="0">
              <a:buNone/>
            </a:pPr>
            <a:r>
              <a:rPr lang="en-US" dirty="0" err="1"/>
              <a:t>Kwalitatief</a:t>
            </a:r>
            <a:r>
              <a:rPr lang="en-US" dirty="0"/>
              <a:t> </a:t>
            </a:r>
            <a:r>
              <a:rPr lang="en-US" dirty="0" err="1"/>
              <a:t>Onderzoekscollectief</a:t>
            </a:r>
            <a:r>
              <a:rPr lang="en-US" dirty="0"/>
              <a:t> GGZ (KOG) wants to improve Dutch mental healthcare by promoting qualitative research:</a:t>
            </a:r>
          </a:p>
          <a:p>
            <a:endParaRPr lang="en-US" b="1" dirty="0"/>
          </a:p>
          <a:p>
            <a:r>
              <a:rPr lang="en-US" b="1" dirty="0"/>
              <a:t>Connect</a:t>
            </a:r>
            <a:r>
              <a:rPr lang="en-US" dirty="0"/>
              <a:t> individuals </a:t>
            </a:r>
          </a:p>
          <a:p>
            <a:r>
              <a:rPr lang="en-US" b="1" dirty="0"/>
              <a:t>Increase</a:t>
            </a:r>
            <a:r>
              <a:rPr lang="en-US" dirty="0"/>
              <a:t> the quantity</a:t>
            </a:r>
          </a:p>
          <a:p>
            <a:r>
              <a:rPr lang="en-US" b="1" dirty="0"/>
              <a:t>Improve</a:t>
            </a:r>
            <a:r>
              <a:rPr lang="en-US" dirty="0"/>
              <a:t> the quality</a:t>
            </a:r>
          </a:p>
          <a:p>
            <a:r>
              <a:rPr lang="en-US" b="1" dirty="0"/>
              <a:t>Share</a:t>
            </a:r>
            <a:r>
              <a:rPr lang="en-US" dirty="0"/>
              <a:t> the results </a:t>
            </a:r>
          </a:p>
          <a:p>
            <a:endParaRPr lang="nl-NL" dirty="0"/>
          </a:p>
        </p:txBody>
      </p:sp>
      <p:pic>
        <p:nvPicPr>
          <p:cNvPr id="4" name="Picture 3" descr="A picture containing text, clipart&#10;&#10;Description automatically generated">
            <a:extLst>
              <a:ext uri="{FF2B5EF4-FFF2-40B4-BE49-F238E27FC236}">
                <a16:creationId xmlns:a16="http://schemas.microsoft.com/office/drawing/2014/main" id="{3FA0BDFA-5127-7CD6-FA61-906C5E5683B2}"/>
              </a:ext>
            </a:extLst>
          </p:cNvPr>
          <p:cNvPicPr>
            <a:picLocks noChangeAspect="1"/>
          </p:cNvPicPr>
          <p:nvPr/>
        </p:nvPicPr>
        <p:blipFill>
          <a:blip r:embed="rId2"/>
          <a:stretch>
            <a:fillRect/>
          </a:stretch>
        </p:blipFill>
        <p:spPr>
          <a:xfrm>
            <a:off x="6768783" y="3131697"/>
            <a:ext cx="4850186" cy="3726303"/>
          </a:xfrm>
          <a:prstGeom prst="rect">
            <a:avLst/>
          </a:prstGeom>
        </p:spPr>
      </p:pic>
    </p:spTree>
    <p:extLst>
      <p:ext uri="{BB962C8B-B14F-4D97-AF65-F5344CB8AC3E}">
        <p14:creationId xmlns:p14="http://schemas.microsoft.com/office/powerpoint/2010/main" val="25985164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166C9-23B5-2E1A-FA3B-B35EB7FE6C05}"/>
              </a:ext>
            </a:extLst>
          </p:cNvPr>
          <p:cNvSpPr>
            <a:spLocks noGrp="1"/>
          </p:cNvSpPr>
          <p:nvPr>
            <p:ph type="title"/>
          </p:nvPr>
        </p:nvSpPr>
        <p:spPr/>
        <p:txBody>
          <a:bodyPr/>
          <a:lstStyle/>
          <a:p>
            <a:r>
              <a:rPr lang="en-US" b="1" dirty="0"/>
              <a:t>Why? </a:t>
            </a:r>
            <a:br>
              <a:rPr lang="en-US" dirty="0"/>
            </a:br>
            <a:r>
              <a:rPr lang="en-US" dirty="0"/>
              <a:t>a split in our present psychology</a:t>
            </a:r>
            <a:endParaRPr lang="nl-NL" dirty="0"/>
          </a:p>
        </p:txBody>
      </p:sp>
      <p:cxnSp>
        <p:nvCxnSpPr>
          <p:cNvPr id="5" name="Straight Connector 4">
            <a:extLst>
              <a:ext uri="{FF2B5EF4-FFF2-40B4-BE49-F238E27FC236}">
                <a16:creationId xmlns:a16="http://schemas.microsoft.com/office/drawing/2014/main" id="{91DF47A1-8564-DC19-363A-AF03100DDD68}"/>
              </a:ext>
            </a:extLst>
          </p:cNvPr>
          <p:cNvCxnSpPr/>
          <p:nvPr/>
        </p:nvCxnSpPr>
        <p:spPr>
          <a:xfrm>
            <a:off x="1063107" y="4493663"/>
            <a:ext cx="10024947" cy="0"/>
          </a:xfrm>
          <a:prstGeom prst="line">
            <a:avLst/>
          </a:prstGeom>
          <a:ln w="76200">
            <a:prstDash val="sysDot"/>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21E4990B-E482-F94C-98FB-4F14E5E32B1D}"/>
              </a:ext>
            </a:extLst>
          </p:cNvPr>
          <p:cNvSpPr txBox="1"/>
          <p:nvPr/>
        </p:nvSpPr>
        <p:spPr>
          <a:xfrm>
            <a:off x="76885" y="3167390"/>
            <a:ext cx="1577548" cy="523220"/>
          </a:xfrm>
          <a:prstGeom prst="rect">
            <a:avLst/>
          </a:prstGeom>
          <a:noFill/>
        </p:spPr>
        <p:txBody>
          <a:bodyPr wrap="none" rtlCol="0">
            <a:spAutoFit/>
          </a:bodyPr>
          <a:lstStyle/>
          <a:p>
            <a:r>
              <a:rPr lang="en-US" sz="2800" dirty="0"/>
              <a:t>Scientism</a:t>
            </a:r>
            <a:endParaRPr lang="nl-NL" sz="2800" dirty="0"/>
          </a:p>
        </p:txBody>
      </p:sp>
      <p:sp>
        <p:nvSpPr>
          <p:cNvPr id="7" name="TextBox 6">
            <a:extLst>
              <a:ext uri="{FF2B5EF4-FFF2-40B4-BE49-F238E27FC236}">
                <a16:creationId xmlns:a16="http://schemas.microsoft.com/office/drawing/2014/main" id="{3728A905-4E0B-2190-B347-9EC6A30261E5}"/>
              </a:ext>
            </a:extLst>
          </p:cNvPr>
          <p:cNvSpPr txBox="1"/>
          <p:nvPr/>
        </p:nvSpPr>
        <p:spPr>
          <a:xfrm>
            <a:off x="85197" y="5496660"/>
            <a:ext cx="2018501" cy="523220"/>
          </a:xfrm>
          <a:prstGeom prst="rect">
            <a:avLst/>
          </a:prstGeom>
          <a:noFill/>
        </p:spPr>
        <p:txBody>
          <a:bodyPr wrap="none" rtlCol="0">
            <a:spAutoFit/>
          </a:bodyPr>
          <a:lstStyle/>
          <a:p>
            <a:r>
              <a:rPr lang="en-US" sz="2800" dirty="0"/>
              <a:t>Subjectivism</a:t>
            </a:r>
            <a:endParaRPr lang="nl-NL" sz="2800" dirty="0"/>
          </a:p>
        </p:txBody>
      </p:sp>
      <p:pic>
        <p:nvPicPr>
          <p:cNvPr id="8" name="Picture 7" descr="Donald Winnicott, Transitional Object, 1971. Drawing. By permission of... |  Download Scientific Diagram">
            <a:extLst>
              <a:ext uri="{FF2B5EF4-FFF2-40B4-BE49-F238E27FC236}">
                <a16:creationId xmlns:a16="http://schemas.microsoft.com/office/drawing/2014/main" id="{D31E6ED9-5C55-7546-E082-E6754DD1866D}"/>
              </a:ext>
            </a:extLst>
          </p:cNvPr>
          <p:cNvPicPr>
            <a:picLocks noChangeAspect="1"/>
          </p:cNvPicPr>
          <p:nvPr/>
        </p:nvPicPr>
        <p:blipFill rotWithShape="1">
          <a:blip r:embed="rId3"/>
          <a:srcRect l="63324" t="67628"/>
          <a:stretch/>
        </p:blipFill>
        <p:spPr>
          <a:xfrm>
            <a:off x="2529936" y="3284585"/>
            <a:ext cx="1776426" cy="1107831"/>
          </a:xfrm>
          <a:prstGeom prst="rect">
            <a:avLst/>
          </a:prstGeom>
        </p:spPr>
      </p:pic>
      <p:cxnSp>
        <p:nvCxnSpPr>
          <p:cNvPr id="9" name="Straight Arrow Connector 8">
            <a:extLst>
              <a:ext uri="{FF2B5EF4-FFF2-40B4-BE49-F238E27FC236}">
                <a16:creationId xmlns:a16="http://schemas.microsoft.com/office/drawing/2014/main" id="{B3DB240A-4DD4-E165-E98F-E35F0F8F7929}"/>
              </a:ext>
            </a:extLst>
          </p:cNvPr>
          <p:cNvCxnSpPr/>
          <p:nvPr/>
        </p:nvCxnSpPr>
        <p:spPr>
          <a:xfrm>
            <a:off x="2980397" y="2808442"/>
            <a:ext cx="0" cy="63491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633EA5EF-FC46-DB61-A08A-89AD6E1B8596}"/>
              </a:ext>
            </a:extLst>
          </p:cNvPr>
          <p:cNvSpPr txBox="1"/>
          <p:nvPr/>
        </p:nvSpPr>
        <p:spPr>
          <a:xfrm>
            <a:off x="2243168" y="3668948"/>
            <a:ext cx="2037413" cy="461665"/>
          </a:xfrm>
          <a:prstGeom prst="rect">
            <a:avLst/>
          </a:prstGeom>
          <a:solidFill>
            <a:schemeClr val="bg1"/>
          </a:solidFill>
        </p:spPr>
        <p:txBody>
          <a:bodyPr wrap="square" rtlCol="0">
            <a:spAutoFit/>
          </a:bodyPr>
          <a:lstStyle/>
          <a:p>
            <a:r>
              <a:rPr lang="en-US" sz="2400" b="1" dirty="0"/>
              <a:t>False self</a:t>
            </a:r>
            <a:endParaRPr lang="nl-NL" sz="2400" b="1" dirty="0"/>
          </a:p>
        </p:txBody>
      </p:sp>
      <p:sp>
        <p:nvSpPr>
          <p:cNvPr id="11" name="TextBox 10">
            <a:extLst>
              <a:ext uri="{FF2B5EF4-FFF2-40B4-BE49-F238E27FC236}">
                <a16:creationId xmlns:a16="http://schemas.microsoft.com/office/drawing/2014/main" id="{7F49D6D7-DC19-D048-EEC6-0E1D9788D5C7}"/>
              </a:ext>
            </a:extLst>
          </p:cNvPr>
          <p:cNvSpPr txBox="1"/>
          <p:nvPr/>
        </p:nvSpPr>
        <p:spPr>
          <a:xfrm>
            <a:off x="1773415" y="2125180"/>
            <a:ext cx="4539054" cy="646331"/>
          </a:xfrm>
          <a:prstGeom prst="rect">
            <a:avLst/>
          </a:prstGeom>
          <a:noFill/>
        </p:spPr>
        <p:txBody>
          <a:bodyPr wrap="square" rtlCol="0">
            <a:spAutoFit/>
          </a:bodyPr>
          <a:lstStyle/>
          <a:p>
            <a:r>
              <a:rPr lang="en-US" b="1" dirty="0"/>
              <a:t>Confirmatory science, experimentalism, mathematics, biology</a:t>
            </a:r>
          </a:p>
        </p:txBody>
      </p:sp>
      <p:pic>
        <p:nvPicPr>
          <p:cNvPr id="12" name="Picture 11" descr="Donald Winnicott, Transitional Object, 1971. Drawing. By permission of... |  Download Scientific Diagram">
            <a:extLst>
              <a:ext uri="{FF2B5EF4-FFF2-40B4-BE49-F238E27FC236}">
                <a16:creationId xmlns:a16="http://schemas.microsoft.com/office/drawing/2014/main" id="{FC078C50-D04C-3286-1653-289AD60868AB}"/>
              </a:ext>
            </a:extLst>
          </p:cNvPr>
          <p:cNvPicPr>
            <a:picLocks noChangeAspect="1"/>
          </p:cNvPicPr>
          <p:nvPr/>
        </p:nvPicPr>
        <p:blipFill rotWithShape="1">
          <a:blip r:embed="rId3"/>
          <a:srcRect l="63324" t="67628"/>
          <a:stretch/>
        </p:blipFill>
        <p:spPr>
          <a:xfrm>
            <a:off x="2469114" y="5145343"/>
            <a:ext cx="2074591" cy="1107831"/>
          </a:xfrm>
          <a:prstGeom prst="rect">
            <a:avLst/>
          </a:prstGeom>
        </p:spPr>
      </p:pic>
      <p:sp>
        <p:nvSpPr>
          <p:cNvPr id="13" name="TextBox 12">
            <a:extLst>
              <a:ext uri="{FF2B5EF4-FFF2-40B4-BE49-F238E27FC236}">
                <a16:creationId xmlns:a16="http://schemas.microsoft.com/office/drawing/2014/main" id="{9AD11AC1-51FC-923A-4E30-DC5677DEB971}"/>
              </a:ext>
            </a:extLst>
          </p:cNvPr>
          <p:cNvSpPr txBox="1"/>
          <p:nvPr/>
        </p:nvSpPr>
        <p:spPr>
          <a:xfrm>
            <a:off x="2406650" y="5441500"/>
            <a:ext cx="1873932" cy="830997"/>
          </a:xfrm>
          <a:prstGeom prst="rect">
            <a:avLst/>
          </a:prstGeom>
          <a:solidFill>
            <a:schemeClr val="bg1"/>
          </a:solidFill>
        </p:spPr>
        <p:txBody>
          <a:bodyPr wrap="square" rtlCol="0">
            <a:spAutoFit/>
          </a:bodyPr>
          <a:lstStyle/>
          <a:p>
            <a:r>
              <a:rPr lang="en-US" sz="2400" b="1" dirty="0"/>
              <a:t>Retreat into</a:t>
            </a:r>
          </a:p>
          <a:p>
            <a:r>
              <a:rPr lang="en-US" sz="2400" b="1" dirty="0"/>
              <a:t>fantasy</a:t>
            </a:r>
            <a:endParaRPr lang="nl-NL" sz="2400" b="1" dirty="0"/>
          </a:p>
        </p:txBody>
      </p:sp>
      <p:sp>
        <p:nvSpPr>
          <p:cNvPr id="14" name="Arrow: Curved Down 13">
            <a:extLst>
              <a:ext uri="{FF2B5EF4-FFF2-40B4-BE49-F238E27FC236}">
                <a16:creationId xmlns:a16="http://schemas.microsoft.com/office/drawing/2014/main" id="{F285FB03-C5BF-BA51-FC3B-00C931275AAB}"/>
              </a:ext>
            </a:extLst>
          </p:cNvPr>
          <p:cNvSpPr/>
          <p:nvPr/>
        </p:nvSpPr>
        <p:spPr>
          <a:xfrm rot="1189092">
            <a:off x="3042533" y="4941995"/>
            <a:ext cx="602166" cy="254687"/>
          </a:xfrm>
          <a:prstGeom prst="curvedDown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pic>
        <p:nvPicPr>
          <p:cNvPr id="15" name="Picture 14" descr="Donald Winnicott, Transitional Object, 1971. Drawing. By permission of... |  Download Scientific Diagram">
            <a:extLst>
              <a:ext uri="{FF2B5EF4-FFF2-40B4-BE49-F238E27FC236}">
                <a16:creationId xmlns:a16="http://schemas.microsoft.com/office/drawing/2014/main" id="{132B1F9F-88DF-2A18-8935-7E7BB94D5D33}"/>
              </a:ext>
            </a:extLst>
          </p:cNvPr>
          <p:cNvPicPr>
            <a:picLocks noChangeAspect="1"/>
          </p:cNvPicPr>
          <p:nvPr/>
        </p:nvPicPr>
        <p:blipFill rotWithShape="1">
          <a:blip r:embed="rId3"/>
          <a:srcRect l="57936"/>
          <a:stretch/>
        </p:blipFill>
        <p:spPr>
          <a:xfrm>
            <a:off x="7643596" y="2850283"/>
            <a:ext cx="2037414" cy="3422214"/>
          </a:xfrm>
          <a:prstGeom prst="rect">
            <a:avLst/>
          </a:prstGeom>
        </p:spPr>
      </p:pic>
      <p:sp>
        <p:nvSpPr>
          <p:cNvPr id="16" name="TextBox 15">
            <a:extLst>
              <a:ext uri="{FF2B5EF4-FFF2-40B4-BE49-F238E27FC236}">
                <a16:creationId xmlns:a16="http://schemas.microsoft.com/office/drawing/2014/main" id="{3B53EC76-BA65-FE87-14D5-2EC4EF624870}"/>
              </a:ext>
            </a:extLst>
          </p:cNvPr>
          <p:cNvSpPr txBox="1"/>
          <p:nvPr/>
        </p:nvSpPr>
        <p:spPr>
          <a:xfrm>
            <a:off x="3170715" y="2924202"/>
            <a:ext cx="2037413" cy="400110"/>
          </a:xfrm>
          <a:prstGeom prst="rect">
            <a:avLst/>
          </a:prstGeom>
          <a:solidFill>
            <a:schemeClr val="bg1"/>
          </a:solidFill>
        </p:spPr>
        <p:txBody>
          <a:bodyPr wrap="square" rtlCol="0">
            <a:spAutoFit/>
          </a:bodyPr>
          <a:lstStyle/>
          <a:p>
            <a:r>
              <a:rPr lang="en-US" sz="2000" b="1" dirty="0"/>
              <a:t>submission</a:t>
            </a:r>
            <a:endParaRPr lang="nl-NL" sz="2000" b="1" dirty="0"/>
          </a:p>
        </p:txBody>
      </p:sp>
      <p:sp>
        <p:nvSpPr>
          <p:cNvPr id="17" name="TextBox 16">
            <a:extLst>
              <a:ext uri="{FF2B5EF4-FFF2-40B4-BE49-F238E27FC236}">
                <a16:creationId xmlns:a16="http://schemas.microsoft.com/office/drawing/2014/main" id="{16EC79FE-3383-75FA-67DD-420AE6FDBF44}"/>
              </a:ext>
            </a:extLst>
          </p:cNvPr>
          <p:cNvSpPr txBox="1"/>
          <p:nvPr/>
        </p:nvSpPr>
        <p:spPr>
          <a:xfrm>
            <a:off x="4189421" y="4858807"/>
            <a:ext cx="1906579" cy="1754326"/>
          </a:xfrm>
          <a:prstGeom prst="rect">
            <a:avLst/>
          </a:prstGeom>
          <a:noFill/>
        </p:spPr>
        <p:txBody>
          <a:bodyPr wrap="square" rtlCol="0">
            <a:spAutoFit/>
          </a:bodyPr>
          <a:lstStyle/>
          <a:p>
            <a:r>
              <a:rPr lang="en-US" b="1" dirty="0"/>
              <a:t>Free person</a:t>
            </a:r>
          </a:p>
          <a:p>
            <a:r>
              <a:rPr lang="en-US" b="1"/>
              <a:t>True </a:t>
            </a:r>
            <a:r>
              <a:rPr lang="en-US" b="1" dirty="0"/>
              <a:t>self</a:t>
            </a:r>
          </a:p>
          <a:p>
            <a:r>
              <a:rPr lang="en-US" b="1" dirty="0"/>
              <a:t>Pure intuition</a:t>
            </a:r>
            <a:endParaRPr lang="nl-NL" b="1" dirty="0"/>
          </a:p>
          <a:p>
            <a:r>
              <a:rPr lang="en-US" b="1" dirty="0"/>
              <a:t>Pseudoscience</a:t>
            </a:r>
          </a:p>
          <a:p>
            <a:r>
              <a:rPr lang="en-US" b="1" dirty="0"/>
              <a:t>Anti-science</a:t>
            </a:r>
          </a:p>
          <a:p>
            <a:r>
              <a:rPr lang="en-US" b="1" dirty="0"/>
              <a:t>Alternative facts</a:t>
            </a:r>
          </a:p>
        </p:txBody>
      </p:sp>
      <p:sp>
        <p:nvSpPr>
          <p:cNvPr id="18" name="TextBox 17">
            <a:extLst>
              <a:ext uri="{FF2B5EF4-FFF2-40B4-BE49-F238E27FC236}">
                <a16:creationId xmlns:a16="http://schemas.microsoft.com/office/drawing/2014/main" id="{29F31DB7-D45A-1767-BA27-91DDCBE6B15B}"/>
              </a:ext>
            </a:extLst>
          </p:cNvPr>
          <p:cNvSpPr txBox="1"/>
          <p:nvPr/>
        </p:nvSpPr>
        <p:spPr>
          <a:xfrm>
            <a:off x="7216578" y="2847258"/>
            <a:ext cx="2464432" cy="954107"/>
          </a:xfrm>
          <a:prstGeom prst="rect">
            <a:avLst/>
          </a:prstGeom>
          <a:solidFill>
            <a:schemeClr val="bg1"/>
          </a:solidFill>
          <a:ln>
            <a:solidFill>
              <a:schemeClr val="tx1"/>
            </a:solidFill>
          </a:ln>
        </p:spPr>
        <p:txBody>
          <a:bodyPr wrap="square" rtlCol="0">
            <a:spAutoFit/>
          </a:bodyPr>
          <a:lstStyle/>
          <a:p>
            <a:r>
              <a:rPr lang="en-US" sz="2800" b="1" dirty="0"/>
              <a:t>The full </a:t>
            </a:r>
          </a:p>
          <a:p>
            <a:r>
              <a:rPr lang="en-US" sz="2800" b="1" dirty="0"/>
              <a:t>‘alma mater’</a:t>
            </a:r>
            <a:endParaRPr lang="nl-NL" sz="2800" b="1" dirty="0"/>
          </a:p>
        </p:txBody>
      </p:sp>
      <p:sp>
        <p:nvSpPr>
          <p:cNvPr id="19" name="TextBox 18">
            <a:extLst>
              <a:ext uri="{FF2B5EF4-FFF2-40B4-BE49-F238E27FC236}">
                <a16:creationId xmlns:a16="http://schemas.microsoft.com/office/drawing/2014/main" id="{E2D50B4B-AE39-F086-7907-C69933CFB712}"/>
              </a:ext>
            </a:extLst>
          </p:cNvPr>
          <p:cNvSpPr txBox="1"/>
          <p:nvPr/>
        </p:nvSpPr>
        <p:spPr>
          <a:xfrm>
            <a:off x="6786557" y="5222370"/>
            <a:ext cx="3350777" cy="1384995"/>
          </a:xfrm>
          <a:prstGeom prst="rect">
            <a:avLst/>
          </a:prstGeom>
          <a:solidFill>
            <a:schemeClr val="bg1"/>
          </a:solidFill>
          <a:ln>
            <a:solidFill>
              <a:schemeClr val="tx1"/>
            </a:solidFill>
          </a:ln>
        </p:spPr>
        <p:txBody>
          <a:bodyPr wrap="square" rtlCol="0">
            <a:spAutoFit/>
          </a:bodyPr>
          <a:lstStyle/>
          <a:p>
            <a:r>
              <a:rPr lang="en-US" sz="2800" b="1" dirty="0"/>
              <a:t>Desiring scholars, teachers, therapists, patients</a:t>
            </a:r>
            <a:endParaRPr lang="nl-NL" sz="2800" b="1" dirty="0"/>
          </a:p>
        </p:txBody>
      </p:sp>
      <p:sp>
        <p:nvSpPr>
          <p:cNvPr id="20" name="TextBox 19">
            <a:extLst>
              <a:ext uri="{FF2B5EF4-FFF2-40B4-BE49-F238E27FC236}">
                <a16:creationId xmlns:a16="http://schemas.microsoft.com/office/drawing/2014/main" id="{51177BC2-4903-B562-E536-31B1736B8F6E}"/>
              </a:ext>
            </a:extLst>
          </p:cNvPr>
          <p:cNvSpPr txBox="1"/>
          <p:nvPr/>
        </p:nvSpPr>
        <p:spPr>
          <a:xfrm>
            <a:off x="7139921" y="1791935"/>
            <a:ext cx="4466123" cy="923330"/>
          </a:xfrm>
          <a:prstGeom prst="rect">
            <a:avLst/>
          </a:prstGeom>
          <a:noFill/>
        </p:spPr>
        <p:txBody>
          <a:bodyPr wrap="square" rtlCol="0">
            <a:spAutoFit/>
          </a:bodyPr>
          <a:lstStyle/>
          <a:p>
            <a:r>
              <a:rPr lang="en-US" b="1" dirty="0"/>
              <a:t>Mathematics, biology, history, sociology, philosophy, political economy, anthropology, hermeneutics, phenomenology, ethics, etc.</a:t>
            </a:r>
          </a:p>
        </p:txBody>
      </p:sp>
      <p:sp>
        <p:nvSpPr>
          <p:cNvPr id="22" name="TextBox 21">
            <a:extLst>
              <a:ext uri="{FF2B5EF4-FFF2-40B4-BE49-F238E27FC236}">
                <a16:creationId xmlns:a16="http://schemas.microsoft.com/office/drawing/2014/main" id="{D1408B37-C230-DAC4-C514-D446E552839F}"/>
              </a:ext>
            </a:extLst>
          </p:cNvPr>
          <p:cNvSpPr txBox="1"/>
          <p:nvPr/>
        </p:nvSpPr>
        <p:spPr>
          <a:xfrm>
            <a:off x="10363552" y="3019688"/>
            <a:ext cx="1398140" cy="523220"/>
          </a:xfrm>
          <a:prstGeom prst="rect">
            <a:avLst/>
          </a:prstGeom>
          <a:noFill/>
        </p:spPr>
        <p:txBody>
          <a:bodyPr wrap="none" rtlCol="0">
            <a:spAutoFit/>
          </a:bodyPr>
          <a:lstStyle/>
          <a:p>
            <a:r>
              <a:rPr lang="en-US" sz="2800" dirty="0"/>
              <a:t>sciences</a:t>
            </a:r>
            <a:endParaRPr lang="nl-NL" sz="2800" dirty="0"/>
          </a:p>
        </p:txBody>
      </p:sp>
      <p:sp>
        <p:nvSpPr>
          <p:cNvPr id="23" name="TextBox 22">
            <a:extLst>
              <a:ext uri="{FF2B5EF4-FFF2-40B4-BE49-F238E27FC236}">
                <a16:creationId xmlns:a16="http://schemas.microsoft.com/office/drawing/2014/main" id="{712493BD-6596-A760-C671-AA766840A9BA}"/>
              </a:ext>
            </a:extLst>
          </p:cNvPr>
          <p:cNvSpPr txBox="1"/>
          <p:nvPr/>
        </p:nvSpPr>
        <p:spPr>
          <a:xfrm>
            <a:off x="10371567" y="5635831"/>
            <a:ext cx="1382110" cy="523220"/>
          </a:xfrm>
          <a:prstGeom prst="rect">
            <a:avLst/>
          </a:prstGeom>
          <a:noFill/>
        </p:spPr>
        <p:txBody>
          <a:bodyPr wrap="none" rtlCol="0">
            <a:spAutoFit/>
          </a:bodyPr>
          <a:lstStyle/>
          <a:p>
            <a:r>
              <a:rPr lang="en-US" sz="2800" dirty="0"/>
              <a:t>subjects</a:t>
            </a:r>
            <a:endParaRPr lang="nl-NL" sz="2800" dirty="0"/>
          </a:p>
        </p:txBody>
      </p:sp>
      <p:sp>
        <p:nvSpPr>
          <p:cNvPr id="24" name="TextBox 23">
            <a:extLst>
              <a:ext uri="{FF2B5EF4-FFF2-40B4-BE49-F238E27FC236}">
                <a16:creationId xmlns:a16="http://schemas.microsoft.com/office/drawing/2014/main" id="{012D1098-8842-53A0-53A2-6845012E4E79}"/>
              </a:ext>
            </a:extLst>
          </p:cNvPr>
          <p:cNvSpPr txBox="1"/>
          <p:nvPr/>
        </p:nvSpPr>
        <p:spPr>
          <a:xfrm>
            <a:off x="10325320" y="4170497"/>
            <a:ext cx="1839606" cy="954107"/>
          </a:xfrm>
          <a:prstGeom prst="rect">
            <a:avLst/>
          </a:prstGeom>
          <a:solidFill>
            <a:schemeClr val="bg1"/>
          </a:solidFill>
        </p:spPr>
        <p:txBody>
          <a:bodyPr wrap="none" rtlCol="0">
            <a:spAutoFit/>
          </a:bodyPr>
          <a:lstStyle/>
          <a:p>
            <a:r>
              <a:rPr lang="en-US" sz="2800" dirty="0"/>
              <a:t>transitional</a:t>
            </a:r>
          </a:p>
          <a:p>
            <a:r>
              <a:rPr lang="en-US" sz="2800" dirty="0"/>
              <a:t>spaces</a:t>
            </a:r>
            <a:endParaRPr lang="nl-NL" sz="2800" dirty="0"/>
          </a:p>
        </p:txBody>
      </p:sp>
      <p:pic>
        <p:nvPicPr>
          <p:cNvPr id="25" name="Picture 24" descr="A picture containing text, clipart&#10;&#10;Description automatically generated">
            <a:extLst>
              <a:ext uri="{FF2B5EF4-FFF2-40B4-BE49-F238E27FC236}">
                <a16:creationId xmlns:a16="http://schemas.microsoft.com/office/drawing/2014/main" id="{9CDD4B09-057C-BD60-7D85-A20A5B97358D}"/>
              </a:ext>
            </a:extLst>
          </p:cNvPr>
          <p:cNvPicPr>
            <a:picLocks noChangeAspect="1"/>
          </p:cNvPicPr>
          <p:nvPr/>
        </p:nvPicPr>
        <p:blipFill>
          <a:blip r:embed="rId4"/>
          <a:stretch>
            <a:fillRect/>
          </a:stretch>
        </p:blipFill>
        <p:spPr>
          <a:xfrm>
            <a:off x="7967060" y="4077901"/>
            <a:ext cx="1290462" cy="991437"/>
          </a:xfrm>
          <a:prstGeom prst="rect">
            <a:avLst/>
          </a:prstGeom>
        </p:spPr>
      </p:pic>
    </p:spTree>
    <p:extLst>
      <p:ext uri="{BB962C8B-B14F-4D97-AF65-F5344CB8AC3E}">
        <p14:creationId xmlns:p14="http://schemas.microsoft.com/office/powerpoint/2010/main" val="903423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22" grpId="0"/>
      <p:bldP spid="23" grpId="0"/>
      <p:bldP spid="2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D6481-B9EF-9761-8FB8-3DF0928A1AED}"/>
              </a:ext>
            </a:extLst>
          </p:cNvPr>
          <p:cNvSpPr>
            <a:spLocks noGrp="1"/>
          </p:cNvSpPr>
          <p:nvPr>
            <p:ph type="title"/>
          </p:nvPr>
        </p:nvSpPr>
        <p:spPr/>
        <p:txBody>
          <a:bodyPr/>
          <a:lstStyle/>
          <a:p>
            <a:r>
              <a:rPr lang="en-US" b="1" dirty="0"/>
              <a:t>How? </a:t>
            </a:r>
            <a:endParaRPr lang="nl-NL" b="1" dirty="0"/>
          </a:p>
        </p:txBody>
      </p:sp>
      <p:sp>
        <p:nvSpPr>
          <p:cNvPr id="3" name="Content Placeholder 2">
            <a:extLst>
              <a:ext uri="{FF2B5EF4-FFF2-40B4-BE49-F238E27FC236}">
                <a16:creationId xmlns:a16="http://schemas.microsoft.com/office/drawing/2014/main" id="{17CED8A0-8A97-5A27-90EB-C43A39F24B7E}"/>
              </a:ext>
            </a:extLst>
          </p:cNvPr>
          <p:cNvSpPr>
            <a:spLocks noGrp="1"/>
          </p:cNvSpPr>
          <p:nvPr>
            <p:ph idx="1"/>
          </p:nvPr>
        </p:nvSpPr>
        <p:spPr>
          <a:xfrm>
            <a:off x="838200" y="1825624"/>
            <a:ext cx="10515600" cy="5032375"/>
          </a:xfrm>
        </p:spPr>
        <p:txBody>
          <a:bodyPr>
            <a:normAutofit lnSpcReduction="10000"/>
          </a:bodyPr>
          <a:lstStyle/>
          <a:p>
            <a:r>
              <a:rPr lang="en-US" dirty="0"/>
              <a:t>Internships and master theses</a:t>
            </a:r>
          </a:p>
          <a:p>
            <a:r>
              <a:rPr lang="en-US" dirty="0"/>
              <a:t>PhD projects: ‘experiences with psychosis’, ‘pattern diagnostics’, ‘experiences with emotion-focused family intervention’</a:t>
            </a:r>
          </a:p>
          <a:p>
            <a:r>
              <a:rPr lang="en-US" dirty="0"/>
              <a:t>Symposia KOG</a:t>
            </a:r>
          </a:p>
          <a:p>
            <a:r>
              <a:rPr lang="en-US" dirty="0" err="1"/>
              <a:t>Intervision</a:t>
            </a:r>
            <a:r>
              <a:rPr lang="en-US" dirty="0"/>
              <a:t> and learning collectives KOG</a:t>
            </a:r>
          </a:p>
          <a:p>
            <a:r>
              <a:rPr lang="en-US" dirty="0"/>
              <a:t>Research Master course “Qualitative Research in mental health science” together with Lisa Wijsen</a:t>
            </a:r>
          </a:p>
          <a:p>
            <a:r>
              <a:rPr lang="en-US" dirty="0"/>
              <a:t>Consultations and collaborations</a:t>
            </a:r>
          </a:p>
          <a:p>
            <a:pPr marL="0" indent="0">
              <a:buNone/>
            </a:pPr>
            <a:endParaRPr lang="nl-NL" sz="4400" dirty="0"/>
          </a:p>
          <a:p>
            <a:pPr marL="0" indent="0">
              <a:buNone/>
            </a:pPr>
            <a:r>
              <a:rPr lang="nl-NL" sz="4400" dirty="0" err="1"/>
              <a:t>And</a:t>
            </a:r>
            <a:r>
              <a:rPr lang="nl-NL" sz="4400" dirty="0"/>
              <a:t>…. </a:t>
            </a:r>
            <a:r>
              <a:rPr lang="nl-NL" sz="4400" b="1" dirty="0" err="1"/>
              <a:t>play</a:t>
            </a:r>
            <a:endParaRPr lang="nl-NL" sz="4400" b="1" dirty="0"/>
          </a:p>
        </p:txBody>
      </p:sp>
      <p:pic>
        <p:nvPicPr>
          <p:cNvPr id="4" name="Picture 3">
            <a:extLst>
              <a:ext uri="{FF2B5EF4-FFF2-40B4-BE49-F238E27FC236}">
                <a16:creationId xmlns:a16="http://schemas.microsoft.com/office/drawing/2014/main" id="{0DA6F6B7-396D-4093-9925-CDB45B30BC7B}"/>
              </a:ext>
            </a:extLst>
          </p:cNvPr>
          <p:cNvPicPr>
            <a:picLocks noChangeAspect="1"/>
          </p:cNvPicPr>
          <p:nvPr/>
        </p:nvPicPr>
        <p:blipFill>
          <a:blip r:embed="rId3"/>
          <a:stretch>
            <a:fillRect/>
          </a:stretch>
        </p:blipFill>
        <p:spPr>
          <a:xfrm>
            <a:off x="9338565" y="3144759"/>
            <a:ext cx="2257425" cy="3267075"/>
          </a:xfrm>
          <a:prstGeom prst="rect">
            <a:avLst/>
          </a:prstGeom>
        </p:spPr>
      </p:pic>
    </p:spTree>
    <p:extLst>
      <p:ext uri="{BB962C8B-B14F-4D97-AF65-F5344CB8AC3E}">
        <p14:creationId xmlns:p14="http://schemas.microsoft.com/office/powerpoint/2010/main" val="7723061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BD143-41B4-42DE-A459-BF04551AB223}"/>
              </a:ext>
            </a:extLst>
          </p:cNvPr>
          <p:cNvSpPr>
            <a:spLocks noGrp="1"/>
          </p:cNvSpPr>
          <p:nvPr>
            <p:ph type="ctrTitle"/>
          </p:nvPr>
        </p:nvSpPr>
        <p:spPr>
          <a:xfrm>
            <a:off x="4042646" y="3504975"/>
            <a:ext cx="7652529" cy="2154778"/>
          </a:xfrm>
        </p:spPr>
        <p:txBody>
          <a:bodyPr anchor="t">
            <a:normAutofit/>
          </a:bodyPr>
          <a:lstStyle/>
          <a:p>
            <a:pPr>
              <a:spcBef>
                <a:spcPts val="0"/>
              </a:spcBef>
            </a:pPr>
            <a:r>
              <a:rPr lang="nl-NL" sz="4400" b="1" dirty="0" err="1"/>
              <a:t>Questions</a:t>
            </a:r>
            <a:r>
              <a:rPr lang="nl-NL" sz="4400" b="1" dirty="0"/>
              <a:t>?</a:t>
            </a:r>
            <a:endParaRPr lang="nl-NL" sz="2800" i="1" dirty="0">
              <a:ea typeface="Calibri Light"/>
              <a:cs typeface="Calibri Light"/>
            </a:endParaRPr>
          </a:p>
        </p:txBody>
      </p:sp>
      <p:pic>
        <p:nvPicPr>
          <p:cNvPr id="1028" name="Picture 4" descr="Universiteit van Amsterdam - Wikipedia">
            <a:extLst>
              <a:ext uri="{FF2B5EF4-FFF2-40B4-BE49-F238E27FC236}">
                <a16:creationId xmlns:a16="http://schemas.microsoft.com/office/drawing/2014/main" id="{1AF57FCB-7B14-AA62-E813-90665282ED0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340739" y="611387"/>
            <a:ext cx="956003" cy="95600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3527AC8E-B4EA-3C2D-B6DE-4AADEB03272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994" y="2013667"/>
            <a:ext cx="2903517" cy="2903517"/>
          </a:xfrm>
          <a:prstGeom prst="rect">
            <a:avLst/>
          </a:prstGeom>
          <a:noFill/>
          <a:extLst>
            <a:ext uri="{909E8E84-426E-40DD-AFC4-6F175D3DCCD1}">
              <a14:hiddenFill xmlns:a14="http://schemas.microsoft.com/office/drawing/2010/main">
                <a:solidFill>
                  <a:srgbClr val="FFFFFF"/>
                </a:solidFill>
              </a14:hiddenFill>
            </a:ext>
          </a:extLst>
        </p:spPr>
      </p:pic>
      <p:sp>
        <p:nvSpPr>
          <p:cNvPr id="3" name="Tekstvak 2">
            <a:extLst>
              <a:ext uri="{FF2B5EF4-FFF2-40B4-BE49-F238E27FC236}">
                <a16:creationId xmlns:a16="http://schemas.microsoft.com/office/drawing/2014/main" id="{BD4C13DD-E8C0-EB23-E35E-01BB358B4711}"/>
              </a:ext>
            </a:extLst>
          </p:cNvPr>
          <p:cNvSpPr txBox="1"/>
          <p:nvPr/>
        </p:nvSpPr>
        <p:spPr>
          <a:xfrm>
            <a:off x="810471" y="4838485"/>
            <a:ext cx="2042739" cy="369332"/>
          </a:xfrm>
          <a:prstGeom prst="rect">
            <a:avLst/>
          </a:prstGeom>
          <a:noFill/>
        </p:spPr>
        <p:txBody>
          <a:bodyPr wrap="none" lIns="91440" tIns="45720" rIns="91440" bIns="45720" rtlCol="0" anchor="t">
            <a:spAutoFit/>
          </a:bodyPr>
          <a:lstStyle/>
          <a:p>
            <a:r>
              <a:rPr lang="nl-NL" b="1" dirty="0"/>
              <a:t>a.noordhof@uva.nl</a:t>
            </a:r>
            <a:endParaRPr lang="en-US" b="1">
              <a:ea typeface="Calibri"/>
              <a:cs typeface="Calibri"/>
            </a:endParaRPr>
          </a:p>
        </p:txBody>
      </p:sp>
      <p:pic>
        <p:nvPicPr>
          <p:cNvPr id="4" name="Picture 3" descr="A picture containing text, clipart&#10;&#10;Description automatically generated">
            <a:extLst>
              <a:ext uri="{FF2B5EF4-FFF2-40B4-BE49-F238E27FC236}">
                <a16:creationId xmlns:a16="http://schemas.microsoft.com/office/drawing/2014/main" id="{FC19054B-53B9-EFAF-6037-A41D875D951D}"/>
              </a:ext>
            </a:extLst>
          </p:cNvPr>
          <p:cNvPicPr>
            <a:picLocks noChangeAspect="1"/>
          </p:cNvPicPr>
          <p:nvPr/>
        </p:nvPicPr>
        <p:blipFill>
          <a:blip r:embed="rId5"/>
          <a:stretch>
            <a:fillRect/>
          </a:stretch>
        </p:blipFill>
        <p:spPr>
          <a:xfrm>
            <a:off x="3652053" y="1159819"/>
            <a:ext cx="2216071" cy="1702564"/>
          </a:xfrm>
          <a:prstGeom prst="rect">
            <a:avLst/>
          </a:prstGeom>
        </p:spPr>
      </p:pic>
      <p:sp>
        <p:nvSpPr>
          <p:cNvPr id="8" name="Rectangle 7">
            <a:extLst>
              <a:ext uri="{FF2B5EF4-FFF2-40B4-BE49-F238E27FC236}">
                <a16:creationId xmlns:a16="http://schemas.microsoft.com/office/drawing/2014/main" id="{C0B1398D-B654-025D-1C77-BE1686810185}"/>
              </a:ext>
            </a:extLst>
          </p:cNvPr>
          <p:cNvSpPr/>
          <p:nvPr/>
        </p:nvSpPr>
        <p:spPr>
          <a:xfrm>
            <a:off x="5575140" y="5112153"/>
            <a:ext cx="4369442" cy="127321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NL"/>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9" name="Tekstvak 2">
            <a:extLst>
              <a:ext uri="{FF2B5EF4-FFF2-40B4-BE49-F238E27FC236}">
                <a16:creationId xmlns:a16="http://schemas.microsoft.com/office/drawing/2014/main" id="{AA24A11B-25DF-F530-AAC5-0AFB34D00256}"/>
              </a:ext>
            </a:extLst>
          </p:cNvPr>
          <p:cNvSpPr txBox="1"/>
          <p:nvPr/>
        </p:nvSpPr>
        <p:spPr>
          <a:xfrm>
            <a:off x="4356417" y="2629681"/>
            <a:ext cx="963918" cy="369332"/>
          </a:xfrm>
          <a:prstGeom prst="rect">
            <a:avLst/>
          </a:prstGeom>
          <a:noFill/>
        </p:spPr>
        <p:txBody>
          <a:bodyPr wrap="none" lIns="91440" tIns="45720" rIns="91440" bIns="45720" rtlCol="0" anchor="t">
            <a:spAutoFit/>
          </a:bodyPr>
          <a:lstStyle/>
          <a:p>
            <a:r>
              <a:rPr lang="nl-NL" b="1" dirty="0"/>
              <a:t>koggz.nl</a:t>
            </a:r>
            <a:endParaRPr lang="en-US" b="1">
              <a:ea typeface="Calibri"/>
              <a:cs typeface="Calibri"/>
            </a:endParaRPr>
          </a:p>
        </p:txBody>
      </p:sp>
    </p:spTree>
    <p:extLst>
      <p:ext uri="{BB962C8B-B14F-4D97-AF65-F5344CB8AC3E}">
        <p14:creationId xmlns:p14="http://schemas.microsoft.com/office/powerpoint/2010/main" val="2350572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7" name="Rectangle 66">
            <a:extLst>
              <a:ext uri="{FF2B5EF4-FFF2-40B4-BE49-F238E27FC236}">
                <a16:creationId xmlns:a16="http://schemas.microsoft.com/office/drawing/2014/main" id="{61293230-B0F6-45B1-96D1-13D18E2429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86EA1AC-1881-3BC6-917E-1B600E4A0EC8}"/>
              </a:ext>
            </a:extLst>
          </p:cNvPr>
          <p:cNvSpPr>
            <a:spLocks noGrp="1"/>
          </p:cNvSpPr>
          <p:nvPr>
            <p:ph type="title"/>
          </p:nvPr>
        </p:nvSpPr>
        <p:spPr>
          <a:xfrm>
            <a:off x="1137035" y="470846"/>
            <a:ext cx="9399038" cy="1322888"/>
          </a:xfrm>
        </p:spPr>
        <p:txBody>
          <a:bodyPr>
            <a:normAutofit/>
          </a:bodyPr>
          <a:lstStyle/>
          <a:p>
            <a:pPr algn="ctr"/>
            <a:r>
              <a:rPr lang="nl-NL" dirty="0" err="1"/>
              <a:t>What</a:t>
            </a:r>
            <a:r>
              <a:rPr lang="nl-NL" dirty="0"/>
              <a:t> is </a:t>
            </a:r>
            <a:r>
              <a:rPr lang="nl-NL" dirty="0" err="1"/>
              <a:t>my</a:t>
            </a:r>
            <a:r>
              <a:rPr lang="nl-NL" dirty="0"/>
              <a:t> </a:t>
            </a:r>
            <a:r>
              <a:rPr lang="nl-NL" dirty="0" err="1"/>
              <a:t>problem</a:t>
            </a:r>
            <a:r>
              <a:rPr lang="nl-NL" dirty="0"/>
              <a:t>?</a:t>
            </a:r>
            <a:endParaRPr lang="en-NL" dirty="0">
              <a:ea typeface="Calibri Light" panose="020F0302020204030204"/>
              <a:cs typeface="Calibri Light" panose="020F0302020204030204"/>
            </a:endParaRPr>
          </a:p>
        </p:txBody>
      </p:sp>
      <p:sp>
        <p:nvSpPr>
          <p:cNvPr id="69" name="Freeform: Shape 68">
            <a:extLst>
              <a:ext uri="{FF2B5EF4-FFF2-40B4-BE49-F238E27FC236}">
                <a16:creationId xmlns:a16="http://schemas.microsoft.com/office/drawing/2014/main" id="{2B573B51-C170-49C0-A3D9-8D99730C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89924" y="2"/>
            <a:ext cx="7602076" cy="470844"/>
          </a:xfrm>
          <a:custGeom>
            <a:avLst/>
            <a:gdLst>
              <a:gd name="connsiteX0" fmla="*/ 9683888 w 9683888"/>
              <a:gd name="connsiteY0" fmla="*/ 0 h 743457"/>
              <a:gd name="connsiteX1" fmla="*/ 0 w 9683888"/>
              <a:gd name="connsiteY1" fmla="*/ 0 h 743457"/>
              <a:gd name="connsiteX2" fmla="*/ 0 w 9683888"/>
              <a:gd name="connsiteY2" fmla="*/ 365878 h 743457"/>
              <a:gd name="connsiteX3" fmla="*/ 11844 w 9683888"/>
              <a:gd name="connsiteY3" fmla="*/ 367909 h 743457"/>
              <a:gd name="connsiteX4" fmla="*/ 106208 w 9683888"/>
              <a:gd name="connsiteY4" fmla="*/ 385974 h 743457"/>
              <a:gd name="connsiteX5" fmla="*/ 183667 w 9683888"/>
              <a:gd name="connsiteY5" fmla="*/ 399162 h 743457"/>
              <a:gd name="connsiteX6" fmla="*/ 292430 w 9683888"/>
              <a:gd name="connsiteY6" fmla="*/ 390408 h 743457"/>
              <a:gd name="connsiteX7" fmla="*/ 386942 w 9683888"/>
              <a:gd name="connsiteY7" fmla="*/ 395582 h 743457"/>
              <a:gd name="connsiteX8" fmla="*/ 485751 w 9683888"/>
              <a:gd name="connsiteY8" fmla="*/ 408404 h 743457"/>
              <a:gd name="connsiteX9" fmla="*/ 604107 w 9683888"/>
              <a:gd name="connsiteY9" fmla="*/ 418647 h 743457"/>
              <a:gd name="connsiteX10" fmla="*/ 694081 w 9683888"/>
              <a:gd name="connsiteY10" fmla="*/ 449524 h 743457"/>
              <a:gd name="connsiteX11" fmla="*/ 762452 w 9683888"/>
              <a:gd name="connsiteY11" fmla="*/ 456090 h 743457"/>
              <a:gd name="connsiteX12" fmla="*/ 987872 w 9683888"/>
              <a:gd name="connsiteY12" fmla="*/ 481862 h 743457"/>
              <a:gd name="connsiteX13" fmla="*/ 1077163 w 9683888"/>
              <a:gd name="connsiteY13" fmla="*/ 524467 h 743457"/>
              <a:gd name="connsiteX14" fmla="*/ 1258716 w 9683888"/>
              <a:gd name="connsiteY14" fmla="*/ 587975 h 743457"/>
              <a:gd name="connsiteX15" fmla="*/ 1298056 w 9683888"/>
              <a:gd name="connsiteY15" fmla="*/ 595413 h 743457"/>
              <a:gd name="connsiteX16" fmla="*/ 1327017 w 9683888"/>
              <a:gd name="connsiteY16" fmla="*/ 617412 h 743457"/>
              <a:gd name="connsiteX17" fmla="*/ 1347909 w 9683888"/>
              <a:gd name="connsiteY17" fmla="*/ 620209 h 743457"/>
              <a:gd name="connsiteX18" fmla="*/ 1421792 w 9683888"/>
              <a:gd name="connsiteY18" fmla="*/ 626139 h 743457"/>
              <a:gd name="connsiteX19" fmla="*/ 1519789 w 9683888"/>
              <a:gd name="connsiteY19" fmla="*/ 645011 h 743457"/>
              <a:gd name="connsiteX20" fmla="*/ 1620886 w 9683888"/>
              <a:gd name="connsiteY20" fmla="*/ 687715 h 743457"/>
              <a:gd name="connsiteX21" fmla="*/ 1676745 w 9683888"/>
              <a:gd name="connsiteY21" fmla="*/ 690130 h 743457"/>
              <a:gd name="connsiteX22" fmla="*/ 1832228 w 9683888"/>
              <a:gd name="connsiteY22" fmla="*/ 690860 h 743457"/>
              <a:gd name="connsiteX23" fmla="*/ 1980464 w 9683888"/>
              <a:gd name="connsiteY23" fmla="*/ 704858 h 743457"/>
              <a:gd name="connsiteX24" fmla="*/ 2051150 w 9683888"/>
              <a:gd name="connsiteY24" fmla="*/ 711187 h 743457"/>
              <a:gd name="connsiteX25" fmla="*/ 2162824 w 9683888"/>
              <a:gd name="connsiteY25" fmla="*/ 709178 h 743457"/>
              <a:gd name="connsiteX26" fmla="*/ 2259859 w 9683888"/>
              <a:gd name="connsiteY26" fmla="*/ 718188 h 743457"/>
              <a:gd name="connsiteX27" fmla="*/ 2378290 w 9683888"/>
              <a:gd name="connsiteY27" fmla="*/ 738748 h 743457"/>
              <a:gd name="connsiteX28" fmla="*/ 2407828 w 9683888"/>
              <a:gd name="connsiteY28" fmla="*/ 743457 h 743457"/>
              <a:gd name="connsiteX29" fmla="*/ 2428936 w 9683888"/>
              <a:gd name="connsiteY29" fmla="*/ 734697 h 743457"/>
              <a:gd name="connsiteX30" fmla="*/ 2646106 w 9683888"/>
              <a:gd name="connsiteY30" fmla="*/ 660204 h 743457"/>
              <a:gd name="connsiteX31" fmla="*/ 2799920 w 9683888"/>
              <a:gd name="connsiteY31" fmla="*/ 630451 h 743457"/>
              <a:gd name="connsiteX32" fmla="*/ 2953556 w 9683888"/>
              <a:gd name="connsiteY32" fmla="*/ 607173 h 743457"/>
              <a:gd name="connsiteX33" fmla="*/ 3009839 w 9683888"/>
              <a:gd name="connsiteY33" fmla="*/ 601743 h 743457"/>
              <a:gd name="connsiteX34" fmla="*/ 3115016 w 9683888"/>
              <a:gd name="connsiteY34" fmla="*/ 584982 h 743457"/>
              <a:gd name="connsiteX35" fmla="*/ 3185844 w 9683888"/>
              <a:gd name="connsiteY35" fmla="*/ 595356 h 743457"/>
              <a:gd name="connsiteX36" fmla="*/ 3246013 w 9683888"/>
              <a:gd name="connsiteY36" fmla="*/ 592418 h 743457"/>
              <a:gd name="connsiteX37" fmla="*/ 3313565 w 9683888"/>
              <a:gd name="connsiteY37" fmla="*/ 574138 h 743457"/>
              <a:gd name="connsiteX38" fmla="*/ 3414143 w 9683888"/>
              <a:gd name="connsiteY38" fmla="*/ 553730 h 743457"/>
              <a:gd name="connsiteX39" fmla="*/ 3552895 w 9683888"/>
              <a:gd name="connsiteY39" fmla="*/ 548563 h 743457"/>
              <a:gd name="connsiteX40" fmla="*/ 3753012 w 9683888"/>
              <a:gd name="connsiteY40" fmla="*/ 599520 h 743457"/>
              <a:gd name="connsiteX41" fmla="*/ 3804392 w 9683888"/>
              <a:gd name="connsiteY41" fmla="*/ 604131 h 743457"/>
              <a:gd name="connsiteX42" fmla="*/ 3916696 w 9683888"/>
              <a:gd name="connsiteY42" fmla="*/ 606540 h 743457"/>
              <a:gd name="connsiteX43" fmla="*/ 4063849 w 9683888"/>
              <a:gd name="connsiteY43" fmla="*/ 604058 h 743457"/>
              <a:gd name="connsiteX44" fmla="*/ 4172179 w 9683888"/>
              <a:gd name="connsiteY44" fmla="*/ 592355 h 743457"/>
              <a:gd name="connsiteX45" fmla="*/ 4276294 w 9683888"/>
              <a:gd name="connsiteY45" fmla="*/ 587119 h 743457"/>
              <a:gd name="connsiteX46" fmla="*/ 4411090 w 9683888"/>
              <a:gd name="connsiteY46" fmla="*/ 575600 h 743457"/>
              <a:gd name="connsiteX47" fmla="*/ 4540465 w 9683888"/>
              <a:gd name="connsiteY47" fmla="*/ 567464 h 743457"/>
              <a:gd name="connsiteX48" fmla="*/ 4545352 w 9683888"/>
              <a:gd name="connsiteY48" fmla="*/ 555554 h 743457"/>
              <a:gd name="connsiteX49" fmla="*/ 4564014 w 9683888"/>
              <a:gd name="connsiteY49" fmla="*/ 553660 h 743457"/>
              <a:gd name="connsiteX50" fmla="*/ 4568602 w 9683888"/>
              <a:gd name="connsiteY50" fmla="*/ 550913 h 743457"/>
              <a:gd name="connsiteX51" fmla="*/ 4595289 w 9683888"/>
              <a:gd name="connsiteY51" fmla="*/ 537407 h 743457"/>
              <a:gd name="connsiteX52" fmla="*/ 4739026 w 9683888"/>
              <a:gd name="connsiteY52" fmla="*/ 532483 h 743457"/>
              <a:gd name="connsiteX53" fmla="*/ 5061335 w 9683888"/>
              <a:gd name="connsiteY53" fmla="*/ 545635 h 743457"/>
              <a:gd name="connsiteX54" fmla="*/ 5338634 w 9683888"/>
              <a:gd name="connsiteY54" fmla="*/ 595754 h 743457"/>
              <a:gd name="connsiteX55" fmla="*/ 5529430 w 9683888"/>
              <a:gd name="connsiteY55" fmla="*/ 606335 h 743457"/>
              <a:gd name="connsiteX56" fmla="*/ 5604039 w 9683888"/>
              <a:gd name="connsiteY56" fmla="*/ 607676 h 743457"/>
              <a:gd name="connsiteX57" fmla="*/ 5625281 w 9683888"/>
              <a:gd name="connsiteY57" fmla="*/ 617253 h 743457"/>
              <a:gd name="connsiteX58" fmla="*/ 5628138 w 9683888"/>
              <a:gd name="connsiteY58" fmla="*/ 615483 h 743457"/>
              <a:gd name="connsiteX59" fmla="*/ 5653593 w 9683888"/>
              <a:gd name="connsiteY59" fmla="*/ 617873 h 743457"/>
              <a:gd name="connsiteX60" fmla="*/ 5658658 w 9683888"/>
              <a:gd name="connsiteY60" fmla="*/ 624279 h 743457"/>
              <a:gd name="connsiteX61" fmla="*/ 5675963 w 9683888"/>
              <a:gd name="connsiteY61" fmla="*/ 627762 h 743457"/>
              <a:gd name="connsiteX62" fmla="*/ 5709625 w 9683888"/>
              <a:gd name="connsiteY62" fmla="*/ 639593 h 743457"/>
              <a:gd name="connsiteX63" fmla="*/ 5716324 w 9683888"/>
              <a:gd name="connsiteY63" fmla="*/ 637148 h 743457"/>
              <a:gd name="connsiteX64" fmla="*/ 5767720 w 9683888"/>
              <a:gd name="connsiteY64" fmla="*/ 647737 h 743457"/>
              <a:gd name="connsiteX65" fmla="*/ 5768619 w 9683888"/>
              <a:gd name="connsiteY65" fmla="*/ 645671 h 743457"/>
              <a:gd name="connsiteX66" fmla="*/ 5858696 w 9683888"/>
              <a:gd name="connsiteY66" fmla="*/ 628099 h 743457"/>
              <a:gd name="connsiteX67" fmla="*/ 5935260 w 9683888"/>
              <a:gd name="connsiteY67" fmla="*/ 596904 h 743457"/>
              <a:gd name="connsiteX68" fmla="*/ 5946176 w 9683888"/>
              <a:gd name="connsiteY68" fmla="*/ 597874 h 743457"/>
              <a:gd name="connsiteX69" fmla="*/ 5946447 w 9683888"/>
              <a:gd name="connsiteY69" fmla="*/ 597396 h 743457"/>
              <a:gd name="connsiteX70" fmla="*/ 5958069 w 9683888"/>
              <a:gd name="connsiteY70" fmla="*/ 597432 h 743457"/>
              <a:gd name="connsiteX71" fmla="*/ 5966081 w 9683888"/>
              <a:gd name="connsiteY71" fmla="*/ 599643 h 743457"/>
              <a:gd name="connsiteX72" fmla="*/ 5987259 w 9683888"/>
              <a:gd name="connsiteY72" fmla="*/ 601523 h 743457"/>
              <a:gd name="connsiteX73" fmla="*/ 5994905 w 9683888"/>
              <a:gd name="connsiteY73" fmla="*/ 598873 h 743457"/>
              <a:gd name="connsiteX74" fmla="*/ 6054803 w 9683888"/>
              <a:gd name="connsiteY74" fmla="*/ 541202 h 743457"/>
              <a:gd name="connsiteX75" fmla="*/ 6188672 w 9683888"/>
              <a:gd name="connsiteY75" fmla="*/ 496389 h 743457"/>
              <a:gd name="connsiteX76" fmla="*/ 6323280 w 9683888"/>
              <a:gd name="connsiteY76" fmla="*/ 458013 h 743457"/>
              <a:gd name="connsiteX77" fmla="*/ 6457257 w 9683888"/>
              <a:gd name="connsiteY77" fmla="*/ 414621 h 743457"/>
              <a:gd name="connsiteX78" fmla="*/ 6530019 w 9683888"/>
              <a:gd name="connsiteY78" fmla="*/ 423168 h 743457"/>
              <a:gd name="connsiteX79" fmla="*/ 6626800 w 9683888"/>
              <a:gd name="connsiteY79" fmla="*/ 375078 h 743457"/>
              <a:gd name="connsiteX80" fmla="*/ 6689231 w 9683888"/>
              <a:gd name="connsiteY80" fmla="*/ 353501 h 743457"/>
              <a:gd name="connsiteX81" fmla="*/ 6726440 w 9683888"/>
              <a:gd name="connsiteY81" fmla="*/ 340276 h 743457"/>
              <a:gd name="connsiteX82" fmla="*/ 6835228 w 9683888"/>
              <a:gd name="connsiteY82" fmla="*/ 329393 h 743457"/>
              <a:gd name="connsiteX83" fmla="*/ 7039363 w 9683888"/>
              <a:gd name="connsiteY83" fmla="*/ 370823 h 743457"/>
              <a:gd name="connsiteX84" fmla="*/ 7095156 w 9683888"/>
              <a:gd name="connsiteY84" fmla="*/ 366075 h 743457"/>
              <a:gd name="connsiteX85" fmla="*/ 7187061 w 9683888"/>
              <a:gd name="connsiteY85" fmla="*/ 383876 h 743457"/>
              <a:gd name="connsiteX86" fmla="*/ 7295039 w 9683888"/>
              <a:gd name="connsiteY86" fmla="*/ 355046 h 743457"/>
              <a:gd name="connsiteX87" fmla="*/ 7373651 w 9683888"/>
              <a:gd name="connsiteY87" fmla="*/ 322299 h 743457"/>
              <a:gd name="connsiteX88" fmla="*/ 7418964 w 9683888"/>
              <a:gd name="connsiteY88" fmla="*/ 308685 h 743457"/>
              <a:gd name="connsiteX89" fmla="*/ 7450568 w 9683888"/>
              <a:gd name="connsiteY89" fmla="*/ 293511 h 743457"/>
              <a:gd name="connsiteX90" fmla="*/ 7538380 w 9683888"/>
              <a:gd name="connsiteY90" fmla="*/ 283235 h 743457"/>
              <a:gd name="connsiteX91" fmla="*/ 7786348 w 9683888"/>
              <a:gd name="connsiteY91" fmla="*/ 225377 h 743457"/>
              <a:gd name="connsiteX92" fmla="*/ 7849534 w 9683888"/>
              <a:gd name="connsiteY92" fmla="*/ 245434 h 743457"/>
              <a:gd name="connsiteX93" fmla="*/ 7981165 w 9683888"/>
              <a:gd name="connsiteY93" fmla="*/ 222252 h 743457"/>
              <a:gd name="connsiteX94" fmla="*/ 8171882 w 9683888"/>
              <a:gd name="connsiteY94" fmla="*/ 222497 h 743457"/>
              <a:gd name="connsiteX95" fmla="*/ 8242270 w 9683888"/>
              <a:gd name="connsiteY95" fmla="*/ 180535 h 743457"/>
              <a:gd name="connsiteX96" fmla="*/ 8490152 w 9683888"/>
              <a:gd name="connsiteY96" fmla="*/ 209193 h 743457"/>
              <a:gd name="connsiteX97" fmla="*/ 8622272 w 9683888"/>
              <a:gd name="connsiteY97" fmla="*/ 188859 h 743457"/>
              <a:gd name="connsiteX98" fmla="*/ 8738606 w 9683888"/>
              <a:gd name="connsiteY98" fmla="*/ 208945 h 743457"/>
              <a:gd name="connsiteX99" fmla="*/ 8831307 w 9683888"/>
              <a:gd name="connsiteY99" fmla="*/ 207738 h 743457"/>
              <a:gd name="connsiteX100" fmla="*/ 8891432 w 9683888"/>
              <a:gd name="connsiteY100" fmla="*/ 184510 h 743457"/>
              <a:gd name="connsiteX101" fmla="*/ 8946980 w 9683888"/>
              <a:gd name="connsiteY101" fmla="*/ 145578 h 743457"/>
              <a:gd name="connsiteX102" fmla="*/ 9107760 w 9683888"/>
              <a:gd name="connsiteY102" fmla="*/ 128052 h 743457"/>
              <a:gd name="connsiteX103" fmla="*/ 9195623 w 9683888"/>
              <a:gd name="connsiteY103" fmla="*/ 100212 h 743457"/>
              <a:gd name="connsiteX104" fmla="*/ 9256898 w 9683888"/>
              <a:gd name="connsiteY104" fmla="*/ 73900 h 743457"/>
              <a:gd name="connsiteX105" fmla="*/ 9351740 w 9683888"/>
              <a:gd name="connsiteY105" fmla="*/ 80439 h 743457"/>
              <a:gd name="connsiteX106" fmla="*/ 9539796 w 9683888"/>
              <a:gd name="connsiteY106" fmla="*/ 87069 h 743457"/>
              <a:gd name="connsiteX107" fmla="*/ 9619109 w 9683888"/>
              <a:gd name="connsiteY107" fmla="*/ 39994 h 74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9683888" h="743457">
                <a:moveTo>
                  <a:pt x="9683888" y="0"/>
                </a:moveTo>
                <a:lnTo>
                  <a:pt x="0" y="0"/>
                </a:lnTo>
                <a:lnTo>
                  <a:pt x="0" y="365878"/>
                </a:lnTo>
                <a:lnTo>
                  <a:pt x="11844" y="367909"/>
                </a:lnTo>
                <a:cubicBezTo>
                  <a:pt x="50423" y="374387"/>
                  <a:pt x="87879" y="380746"/>
                  <a:pt x="106208" y="385974"/>
                </a:cubicBezTo>
                <a:cubicBezTo>
                  <a:pt x="119919" y="389979"/>
                  <a:pt x="149687" y="402128"/>
                  <a:pt x="183667" y="399162"/>
                </a:cubicBezTo>
                <a:cubicBezTo>
                  <a:pt x="228274" y="394575"/>
                  <a:pt x="256969" y="398315"/>
                  <a:pt x="292430" y="390408"/>
                </a:cubicBezTo>
                <a:cubicBezTo>
                  <a:pt x="325377" y="395694"/>
                  <a:pt x="374510" y="420053"/>
                  <a:pt x="386942" y="395582"/>
                </a:cubicBezTo>
                <a:cubicBezTo>
                  <a:pt x="400429" y="416427"/>
                  <a:pt x="451168" y="399411"/>
                  <a:pt x="485751" y="408404"/>
                </a:cubicBezTo>
                <a:cubicBezTo>
                  <a:pt x="520399" y="423586"/>
                  <a:pt x="570416" y="404235"/>
                  <a:pt x="604107" y="418647"/>
                </a:cubicBezTo>
                <a:cubicBezTo>
                  <a:pt x="633631" y="425521"/>
                  <a:pt x="672063" y="446364"/>
                  <a:pt x="694081" y="449524"/>
                </a:cubicBezTo>
                <a:cubicBezTo>
                  <a:pt x="700528" y="463278"/>
                  <a:pt x="713487" y="450700"/>
                  <a:pt x="762452" y="456090"/>
                </a:cubicBezTo>
                <a:cubicBezTo>
                  <a:pt x="811417" y="461479"/>
                  <a:pt x="935420" y="470466"/>
                  <a:pt x="987872" y="481862"/>
                </a:cubicBezTo>
                <a:cubicBezTo>
                  <a:pt x="1018493" y="475799"/>
                  <a:pt x="1019470" y="516810"/>
                  <a:pt x="1077163" y="524467"/>
                </a:cubicBezTo>
                <a:cubicBezTo>
                  <a:pt x="1124222" y="535807"/>
                  <a:pt x="1202940" y="574855"/>
                  <a:pt x="1258716" y="587975"/>
                </a:cubicBezTo>
                <a:cubicBezTo>
                  <a:pt x="1274181" y="586466"/>
                  <a:pt x="1286859" y="589632"/>
                  <a:pt x="1298056" y="595413"/>
                </a:cubicBezTo>
                <a:lnTo>
                  <a:pt x="1327017" y="617412"/>
                </a:lnTo>
                <a:lnTo>
                  <a:pt x="1347909" y="620209"/>
                </a:lnTo>
                <a:cubicBezTo>
                  <a:pt x="1377004" y="628445"/>
                  <a:pt x="1394712" y="616344"/>
                  <a:pt x="1421792" y="626139"/>
                </a:cubicBezTo>
                <a:cubicBezTo>
                  <a:pt x="1466260" y="647543"/>
                  <a:pt x="1506099" y="610975"/>
                  <a:pt x="1519789" y="645011"/>
                </a:cubicBezTo>
                <a:cubicBezTo>
                  <a:pt x="1556219" y="665699"/>
                  <a:pt x="1578776" y="668950"/>
                  <a:pt x="1620886" y="687715"/>
                </a:cubicBezTo>
                <a:cubicBezTo>
                  <a:pt x="1658228" y="693647"/>
                  <a:pt x="1636224" y="694371"/>
                  <a:pt x="1676745" y="690130"/>
                </a:cubicBezTo>
                <a:cubicBezTo>
                  <a:pt x="1713709" y="697532"/>
                  <a:pt x="1774627" y="701403"/>
                  <a:pt x="1832228" y="690860"/>
                </a:cubicBezTo>
                <a:cubicBezTo>
                  <a:pt x="1866586" y="689181"/>
                  <a:pt x="1949046" y="755765"/>
                  <a:pt x="1980464" y="704858"/>
                </a:cubicBezTo>
                <a:cubicBezTo>
                  <a:pt x="2001472" y="716610"/>
                  <a:pt x="2020758" y="710467"/>
                  <a:pt x="2051150" y="711187"/>
                </a:cubicBezTo>
                <a:cubicBezTo>
                  <a:pt x="2081543" y="711907"/>
                  <a:pt x="2117567" y="736153"/>
                  <a:pt x="2162824" y="709178"/>
                </a:cubicBezTo>
                <a:cubicBezTo>
                  <a:pt x="2219712" y="701824"/>
                  <a:pt x="2181421" y="742368"/>
                  <a:pt x="2259859" y="718188"/>
                </a:cubicBezTo>
                <a:cubicBezTo>
                  <a:pt x="2296623" y="733933"/>
                  <a:pt x="2337412" y="741012"/>
                  <a:pt x="2378290" y="738748"/>
                </a:cubicBezTo>
                <a:cubicBezTo>
                  <a:pt x="2380041" y="725410"/>
                  <a:pt x="2399659" y="741017"/>
                  <a:pt x="2407828" y="743457"/>
                </a:cubicBezTo>
                <a:cubicBezTo>
                  <a:pt x="2406113" y="735180"/>
                  <a:pt x="2421642" y="728742"/>
                  <a:pt x="2428936" y="734697"/>
                </a:cubicBezTo>
                <a:cubicBezTo>
                  <a:pt x="2468648" y="720822"/>
                  <a:pt x="2584275" y="677579"/>
                  <a:pt x="2646106" y="660204"/>
                </a:cubicBezTo>
                <a:cubicBezTo>
                  <a:pt x="2706894" y="652346"/>
                  <a:pt x="2738390" y="612318"/>
                  <a:pt x="2799920" y="630451"/>
                </a:cubicBezTo>
                <a:cubicBezTo>
                  <a:pt x="2856798" y="622940"/>
                  <a:pt x="2902940" y="602232"/>
                  <a:pt x="2953556" y="607173"/>
                </a:cubicBezTo>
                <a:cubicBezTo>
                  <a:pt x="2970626" y="593247"/>
                  <a:pt x="2988095" y="586399"/>
                  <a:pt x="3009839" y="601743"/>
                </a:cubicBezTo>
                <a:cubicBezTo>
                  <a:pt x="3046166" y="594868"/>
                  <a:pt x="3085682" y="586046"/>
                  <a:pt x="3115016" y="584982"/>
                </a:cubicBezTo>
                <a:cubicBezTo>
                  <a:pt x="3144992" y="587935"/>
                  <a:pt x="3158740" y="599045"/>
                  <a:pt x="3185844" y="595356"/>
                </a:cubicBezTo>
                <a:cubicBezTo>
                  <a:pt x="3209939" y="576197"/>
                  <a:pt x="3221731" y="614583"/>
                  <a:pt x="3246013" y="592418"/>
                </a:cubicBezTo>
                <a:cubicBezTo>
                  <a:pt x="3228976" y="565486"/>
                  <a:pt x="3320172" y="599686"/>
                  <a:pt x="3313565" y="574138"/>
                </a:cubicBezTo>
                <a:cubicBezTo>
                  <a:pt x="3341586" y="564515"/>
                  <a:pt x="3371901" y="555346"/>
                  <a:pt x="3414143" y="553730"/>
                </a:cubicBezTo>
                <a:cubicBezTo>
                  <a:pt x="3463229" y="557630"/>
                  <a:pt x="3476532" y="539673"/>
                  <a:pt x="3552895" y="548563"/>
                </a:cubicBezTo>
                <a:cubicBezTo>
                  <a:pt x="3620356" y="561042"/>
                  <a:pt x="3688830" y="574962"/>
                  <a:pt x="3753012" y="599520"/>
                </a:cubicBezTo>
                <a:cubicBezTo>
                  <a:pt x="3769580" y="615048"/>
                  <a:pt x="3777112" y="602961"/>
                  <a:pt x="3804392" y="604131"/>
                </a:cubicBezTo>
                <a:cubicBezTo>
                  <a:pt x="3831672" y="605301"/>
                  <a:pt x="3878076" y="605222"/>
                  <a:pt x="3916696" y="606540"/>
                </a:cubicBezTo>
                <a:cubicBezTo>
                  <a:pt x="3970533" y="603881"/>
                  <a:pt x="3981244" y="618066"/>
                  <a:pt x="4063849" y="604058"/>
                </a:cubicBezTo>
                <a:cubicBezTo>
                  <a:pt x="4074473" y="605185"/>
                  <a:pt x="4134611" y="589365"/>
                  <a:pt x="4172179" y="592355"/>
                </a:cubicBezTo>
                <a:cubicBezTo>
                  <a:pt x="4180554" y="576172"/>
                  <a:pt x="4255433" y="602075"/>
                  <a:pt x="4276294" y="587119"/>
                </a:cubicBezTo>
                <a:cubicBezTo>
                  <a:pt x="4326119" y="586973"/>
                  <a:pt x="4361692" y="573867"/>
                  <a:pt x="4411090" y="575600"/>
                </a:cubicBezTo>
                <a:cubicBezTo>
                  <a:pt x="4465125" y="575500"/>
                  <a:pt x="4518088" y="570805"/>
                  <a:pt x="4540465" y="567464"/>
                </a:cubicBezTo>
                <a:lnTo>
                  <a:pt x="4545352" y="555554"/>
                </a:lnTo>
                <a:lnTo>
                  <a:pt x="4564014" y="553660"/>
                </a:lnTo>
                <a:lnTo>
                  <a:pt x="4568602" y="550913"/>
                </a:lnTo>
                <a:cubicBezTo>
                  <a:pt x="4577353" y="545618"/>
                  <a:pt x="4586105" y="540734"/>
                  <a:pt x="4595289" y="537407"/>
                </a:cubicBezTo>
                <a:cubicBezTo>
                  <a:pt x="4623104" y="537511"/>
                  <a:pt x="4660764" y="533229"/>
                  <a:pt x="4739026" y="532483"/>
                </a:cubicBezTo>
                <a:cubicBezTo>
                  <a:pt x="4806238" y="527255"/>
                  <a:pt x="4944577" y="524439"/>
                  <a:pt x="5061335" y="545635"/>
                </a:cubicBezTo>
                <a:cubicBezTo>
                  <a:pt x="5167156" y="553533"/>
                  <a:pt x="5251789" y="586167"/>
                  <a:pt x="5338634" y="595754"/>
                </a:cubicBezTo>
                <a:cubicBezTo>
                  <a:pt x="5415763" y="589622"/>
                  <a:pt x="5434719" y="609365"/>
                  <a:pt x="5529430" y="606335"/>
                </a:cubicBezTo>
                <a:cubicBezTo>
                  <a:pt x="5534498" y="613561"/>
                  <a:pt x="5597157" y="603269"/>
                  <a:pt x="5604039" y="607676"/>
                </a:cubicBezTo>
                <a:lnTo>
                  <a:pt x="5625281" y="617253"/>
                </a:lnTo>
                <a:lnTo>
                  <a:pt x="5628138" y="615483"/>
                </a:lnTo>
                <a:cubicBezTo>
                  <a:pt x="5640641" y="612245"/>
                  <a:pt x="5648217" y="613966"/>
                  <a:pt x="5653593" y="617873"/>
                </a:cubicBezTo>
                <a:lnTo>
                  <a:pt x="5658658" y="624279"/>
                </a:lnTo>
                <a:lnTo>
                  <a:pt x="5675963" y="627762"/>
                </a:lnTo>
                <a:lnTo>
                  <a:pt x="5709625" y="639593"/>
                </a:lnTo>
                <a:lnTo>
                  <a:pt x="5716324" y="637148"/>
                </a:lnTo>
                <a:lnTo>
                  <a:pt x="5767720" y="647737"/>
                </a:lnTo>
                <a:lnTo>
                  <a:pt x="5768619" y="645671"/>
                </a:lnTo>
                <a:cubicBezTo>
                  <a:pt x="5776130" y="642927"/>
                  <a:pt x="5830922" y="636226"/>
                  <a:pt x="5858696" y="628099"/>
                </a:cubicBezTo>
                <a:lnTo>
                  <a:pt x="5935260" y="596904"/>
                </a:lnTo>
                <a:lnTo>
                  <a:pt x="5946176" y="597874"/>
                </a:lnTo>
                <a:lnTo>
                  <a:pt x="5946447" y="597396"/>
                </a:lnTo>
                <a:cubicBezTo>
                  <a:pt x="5948934" y="596546"/>
                  <a:pt x="5952567" y="596468"/>
                  <a:pt x="5958069" y="597432"/>
                </a:cubicBezTo>
                <a:lnTo>
                  <a:pt x="5966081" y="599643"/>
                </a:lnTo>
                <a:lnTo>
                  <a:pt x="5987259" y="601523"/>
                </a:lnTo>
                <a:lnTo>
                  <a:pt x="5994905" y="598873"/>
                </a:lnTo>
                <a:cubicBezTo>
                  <a:pt x="6020610" y="579716"/>
                  <a:pt x="6016968" y="560235"/>
                  <a:pt x="6054803" y="541202"/>
                </a:cubicBezTo>
                <a:cubicBezTo>
                  <a:pt x="6108247" y="527358"/>
                  <a:pt x="6130976" y="484538"/>
                  <a:pt x="6188672" y="496389"/>
                </a:cubicBezTo>
                <a:cubicBezTo>
                  <a:pt x="6238659" y="483279"/>
                  <a:pt x="6277194" y="458153"/>
                  <a:pt x="6323280" y="458013"/>
                </a:cubicBezTo>
                <a:cubicBezTo>
                  <a:pt x="6368044" y="444385"/>
                  <a:pt x="6422801" y="420428"/>
                  <a:pt x="6457257" y="414621"/>
                </a:cubicBezTo>
                <a:cubicBezTo>
                  <a:pt x="6483424" y="410645"/>
                  <a:pt x="6508964" y="423228"/>
                  <a:pt x="6530019" y="423168"/>
                </a:cubicBezTo>
                <a:cubicBezTo>
                  <a:pt x="6558276" y="416578"/>
                  <a:pt x="6600264" y="386690"/>
                  <a:pt x="6626800" y="375078"/>
                </a:cubicBezTo>
                <a:cubicBezTo>
                  <a:pt x="6664418" y="400828"/>
                  <a:pt x="6655535" y="354302"/>
                  <a:pt x="6689231" y="353501"/>
                </a:cubicBezTo>
                <a:cubicBezTo>
                  <a:pt x="6708837" y="361122"/>
                  <a:pt x="6719642" y="359485"/>
                  <a:pt x="6726440" y="340276"/>
                </a:cubicBezTo>
                <a:cubicBezTo>
                  <a:pt x="6818329" y="378763"/>
                  <a:pt x="6765502" y="328183"/>
                  <a:pt x="6835228" y="329393"/>
                </a:cubicBezTo>
                <a:cubicBezTo>
                  <a:pt x="6897464" y="335048"/>
                  <a:pt x="6962224" y="329085"/>
                  <a:pt x="7039363" y="370823"/>
                </a:cubicBezTo>
                <a:cubicBezTo>
                  <a:pt x="7056368" y="384567"/>
                  <a:pt x="7070539" y="363899"/>
                  <a:pt x="7095156" y="366075"/>
                </a:cubicBezTo>
                <a:cubicBezTo>
                  <a:pt x="7119772" y="368250"/>
                  <a:pt x="7153748" y="385714"/>
                  <a:pt x="7187061" y="383876"/>
                </a:cubicBezTo>
                <a:cubicBezTo>
                  <a:pt x="7242115" y="377604"/>
                  <a:pt x="7270954" y="334249"/>
                  <a:pt x="7295039" y="355046"/>
                </a:cubicBezTo>
                <a:cubicBezTo>
                  <a:pt x="7320104" y="344159"/>
                  <a:pt x="7343179" y="301443"/>
                  <a:pt x="7373651" y="322299"/>
                </a:cubicBezTo>
                <a:cubicBezTo>
                  <a:pt x="7367160" y="298575"/>
                  <a:pt x="7410095" y="329040"/>
                  <a:pt x="7418964" y="308685"/>
                </a:cubicBezTo>
                <a:cubicBezTo>
                  <a:pt x="7424243" y="291807"/>
                  <a:pt x="7438503" y="297117"/>
                  <a:pt x="7450568" y="293511"/>
                </a:cubicBezTo>
                <a:cubicBezTo>
                  <a:pt x="7461276" y="277652"/>
                  <a:pt x="7519437" y="275664"/>
                  <a:pt x="7538380" y="283235"/>
                </a:cubicBezTo>
                <a:cubicBezTo>
                  <a:pt x="7594343" y="271879"/>
                  <a:pt x="7734488" y="231676"/>
                  <a:pt x="7786348" y="225377"/>
                </a:cubicBezTo>
                <a:cubicBezTo>
                  <a:pt x="7797693" y="277094"/>
                  <a:pt x="7847327" y="236176"/>
                  <a:pt x="7849534" y="245434"/>
                </a:cubicBezTo>
                <a:cubicBezTo>
                  <a:pt x="7894253" y="231282"/>
                  <a:pt x="7937937" y="238796"/>
                  <a:pt x="7981165" y="222252"/>
                </a:cubicBezTo>
                <a:cubicBezTo>
                  <a:pt x="8066564" y="234459"/>
                  <a:pt x="8127007" y="235277"/>
                  <a:pt x="8171882" y="222497"/>
                </a:cubicBezTo>
                <a:cubicBezTo>
                  <a:pt x="8183092" y="205785"/>
                  <a:pt x="8217423" y="177145"/>
                  <a:pt x="8242270" y="180535"/>
                </a:cubicBezTo>
                <a:cubicBezTo>
                  <a:pt x="8294138" y="178846"/>
                  <a:pt x="8410926" y="208334"/>
                  <a:pt x="8490152" y="209193"/>
                </a:cubicBezTo>
                <a:cubicBezTo>
                  <a:pt x="8558493" y="195433"/>
                  <a:pt x="8564727" y="233466"/>
                  <a:pt x="8622272" y="188859"/>
                </a:cubicBezTo>
                <a:cubicBezTo>
                  <a:pt x="8659556" y="191317"/>
                  <a:pt x="8666988" y="178214"/>
                  <a:pt x="8738606" y="208945"/>
                </a:cubicBezTo>
                <a:cubicBezTo>
                  <a:pt x="8769507" y="208543"/>
                  <a:pt x="8800406" y="224019"/>
                  <a:pt x="8831307" y="207738"/>
                </a:cubicBezTo>
                <a:cubicBezTo>
                  <a:pt x="8836477" y="191612"/>
                  <a:pt x="8870109" y="182455"/>
                  <a:pt x="8891432" y="184510"/>
                </a:cubicBezTo>
                <a:cubicBezTo>
                  <a:pt x="8876795" y="135260"/>
                  <a:pt x="8938553" y="173381"/>
                  <a:pt x="8946980" y="145578"/>
                </a:cubicBezTo>
                <a:cubicBezTo>
                  <a:pt x="9010957" y="156064"/>
                  <a:pt x="9046552" y="157746"/>
                  <a:pt x="9107760" y="128052"/>
                </a:cubicBezTo>
                <a:cubicBezTo>
                  <a:pt x="9135191" y="151813"/>
                  <a:pt x="9184204" y="114911"/>
                  <a:pt x="9195623" y="100212"/>
                </a:cubicBezTo>
                <a:cubicBezTo>
                  <a:pt x="9222736" y="85917"/>
                  <a:pt x="9230892" y="98248"/>
                  <a:pt x="9256898" y="73900"/>
                </a:cubicBezTo>
                <a:cubicBezTo>
                  <a:pt x="9276443" y="63724"/>
                  <a:pt x="9334001" y="80454"/>
                  <a:pt x="9351740" y="80439"/>
                </a:cubicBezTo>
                <a:cubicBezTo>
                  <a:pt x="9398889" y="82633"/>
                  <a:pt x="9473718" y="102566"/>
                  <a:pt x="9539796" y="87069"/>
                </a:cubicBezTo>
                <a:cubicBezTo>
                  <a:pt x="9565852" y="70987"/>
                  <a:pt x="9591569" y="56211"/>
                  <a:pt x="9619109" y="39994"/>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1" name="Freeform: Shape 70">
            <a:extLst>
              <a:ext uri="{FF2B5EF4-FFF2-40B4-BE49-F238E27FC236}">
                <a16:creationId xmlns:a16="http://schemas.microsoft.com/office/drawing/2014/main" id="{CC7BCC73-A901-44EB-B0E7-879E19267A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779827"/>
            <a:ext cx="10680562" cy="1078174"/>
          </a:xfrm>
          <a:custGeom>
            <a:avLst/>
            <a:gdLst>
              <a:gd name="connsiteX0" fmla="*/ 3617689 w 10680562"/>
              <a:gd name="connsiteY0" fmla="*/ 0 h 1605023"/>
              <a:gd name="connsiteX1" fmla="*/ 3635901 w 10680562"/>
              <a:gd name="connsiteY1" fmla="*/ 7738 h 1605023"/>
              <a:gd name="connsiteX2" fmla="*/ 3690891 w 10680562"/>
              <a:gd name="connsiteY2" fmla="*/ 7049 h 1605023"/>
              <a:gd name="connsiteX3" fmla="*/ 3832247 w 10680562"/>
              <a:gd name="connsiteY3" fmla="*/ 13937 h 1605023"/>
              <a:gd name="connsiteX4" fmla="*/ 3999111 w 10680562"/>
              <a:gd name="connsiteY4" fmla="*/ 44624 h 1605023"/>
              <a:gd name="connsiteX5" fmla="*/ 4034676 w 10680562"/>
              <a:gd name="connsiteY5" fmla="*/ 48775 h 1605023"/>
              <a:gd name="connsiteX6" fmla="*/ 4065394 w 10680562"/>
              <a:gd name="connsiteY6" fmla="*/ 42879 h 1605023"/>
              <a:gd name="connsiteX7" fmla="*/ 4072648 w 10680562"/>
              <a:gd name="connsiteY7" fmla="*/ 33262 h 1605023"/>
              <a:gd name="connsiteX8" fmla="*/ 4092232 w 10680562"/>
              <a:gd name="connsiteY8" fmla="*/ 34026 h 1605023"/>
              <a:gd name="connsiteX9" fmla="*/ 4097470 w 10680562"/>
              <a:gd name="connsiteY9" fmla="*/ 32252 h 1605023"/>
              <a:gd name="connsiteX10" fmla="*/ 4127488 w 10680562"/>
              <a:gd name="connsiteY10" fmla="*/ 24056 h 1605023"/>
              <a:gd name="connsiteX11" fmla="*/ 4190803 w 10680562"/>
              <a:gd name="connsiteY11" fmla="*/ 55685 h 1605023"/>
              <a:gd name="connsiteX12" fmla="*/ 4269333 w 10680562"/>
              <a:gd name="connsiteY12" fmla="*/ 54186 h 1605023"/>
              <a:gd name="connsiteX13" fmla="*/ 4481486 w 10680562"/>
              <a:gd name="connsiteY13" fmla="*/ 116915 h 1605023"/>
              <a:gd name="connsiteX14" fmla="*/ 4651418 w 10680562"/>
              <a:gd name="connsiteY14" fmla="*/ 150071 h 1605023"/>
              <a:gd name="connsiteX15" fmla="*/ 4863575 w 10680562"/>
              <a:gd name="connsiteY15" fmla="*/ 175458 h 1605023"/>
              <a:gd name="connsiteX16" fmla="*/ 5013635 w 10680562"/>
              <a:gd name="connsiteY16" fmla="*/ 213928 h 1605023"/>
              <a:gd name="connsiteX17" fmla="*/ 5203044 w 10680562"/>
              <a:gd name="connsiteY17" fmla="*/ 228946 h 1605023"/>
              <a:gd name="connsiteX18" fmla="*/ 5207070 w 10680562"/>
              <a:gd name="connsiteY18" fmla="*/ 235105 h 1605023"/>
              <a:gd name="connsiteX19" fmla="*/ 5224253 w 10680562"/>
              <a:gd name="connsiteY19" fmla="*/ 240320 h 1605023"/>
              <a:gd name="connsiteX20" fmla="*/ 5256736 w 10680562"/>
              <a:gd name="connsiteY20" fmla="*/ 254811 h 1605023"/>
              <a:gd name="connsiteX21" fmla="*/ 5264095 w 10680562"/>
              <a:gd name="connsiteY21" fmla="*/ 253567 h 1605023"/>
              <a:gd name="connsiteX22" fmla="*/ 5315084 w 10680562"/>
              <a:gd name="connsiteY22" fmla="*/ 269264 h 1605023"/>
              <a:gd name="connsiteX23" fmla="*/ 5316393 w 10680562"/>
              <a:gd name="connsiteY23" fmla="*/ 267603 h 1605023"/>
              <a:gd name="connsiteX24" fmla="*/ 5333427 w 10680562"/>
              <a:gd name="connsiteY24" fmla="*/ 263823 h 1605023"/>
              <a:gd name="connsiteX25" fmla="*/ 5364589 w 10680562"/>
              <a:gd name="connsiteY25" fmla="*/ 260882 h 1605023"/>
              <a:gd name="connsiteX26" fmla="*/ 5443973 w 10680562"/>
              <a:gd name="connsiteY26" fmla="*/ 230866 h 1605023"/>
              <a:gd name="connsiteX27" fmla="*/ 5497201 w 10680562"/>
              <a:gd name="connsiteY27" fmla="*/ 247023 h 1605023"/>
              <a:gd name="connsiteX28" fmla="*/ 5508269 w 10680562"/>
              <a:gd name="connsiteY28" fmla="*/ 249256 h 1605023"/>
              <a:gd name="connsiteX29" fmla="*/ 5508636 w 10680562"/>
              <a:gd name="connsiteY29" fmla="*/ 248880 h 1605023"/>
              <a:gd name="connsiteX30" fmla="*/ 5520606 w 10680562"/>
              <a:gd name="connsiteY30" fmla="*/ 250400 h 1605023"/>
              <a:gd name="connsiteX31" fmla="*/ 5528451 w 10680562"/>
              <a:gd name="connsiteY31" fmla="*/ 253330 h 1605023"/>
              <a:gd name="connsiteX32" fmla="*/ 5549923 w 10680562"/>
              <a:gd name="connsiteY32" fmla="*/ 257662 h 1605023"/>
              <a:gd name="connsiteX33" fmla="*/ 5558295 w 10680562"/>
              <a:gd name="connsiteY33" fmla="*/ 256364 h 1605023"/>
              <a:gd name="connsiteX34" fmla="*/ 5664799 w 10680562"/>
              <a:gd name="connsiteY34" fmla="*/ 278924 h 1605023"/>
              <a:gd name="connsiteX35" fmla="*/ 5796160 w 10680562"/>
              <a:gd name="connsiteY35" fmla="*/ 307979 h 1605023"/>
              <a:gd name="connsiteX36" fmla="*/ 5897647 w 10680562"/>
              <a:gd name="connsiteY36" fmla="*/ 339431 h 1605023"/>
              <a:gd name="connsiteX37" fmla="*/ 5978838 w 10680562"/>
              <a:gd name="connsiteY37" fmla="*/ 367970 h 1605023"/>
              <a:gd name="connsiteX38" fmla="*/ 6050367 w 10680562"/>
              <a:gd name="connsiteY38" fmla="*/ 386341 h 1605023"/>
              <a:gd name="connsiteX39" fmla="*/ 6140609 w 10680562"/>
              <a:gd name="connsiteY39" fmla="*/ 385135 h 1605023"/>
              <a:gd name="connsiteX40" fmla="*/ 6302950 w 10680562"/>
              <a:gd name="connsiteY40" fmla="*/ 448183 h 1605023"/>
              <a:gd name="connsiteX41" fmla="*/ 6308533 w 10680562"/>
              <a:gd name="connsiteY41" fmla="*/ 448551 h 1605023"/>
              <a:gd name="connsiteX42" fmla="*/ 6340278 w 10680562"/>
              <a:gd name="connsiteY42" fmla="*/ 468555 h 1605023"/>
              <a:gd name="connsiteX43" fmla="*/ 6341685 w 10680562"/>
              <a:gd name="connsiteY43" fmla="*/ 467587 h 1605023"/>
              <a:gd name="connsiteX44" fmla="*/ 6354862 w 10680562"/>
              <a:gd name="connsiteY44" fmla="*/ 467794 h 1605023"/>
              <a:gd name="connsiteX45" fmla="*/ 6377840 w 10680562"/>
              <a:gd name="connsiteY45" fmla="*/ 471024 h 1605023"/>
              <a:gd name="connsiteX46" fmla="*/ 6442804 w 10680562"/>
              <a:gd name="connsiteY46" fmla="*/ 463091 h 1605023"/>
              <a:gd name="connsiteX47" fmla="*/ 6476009 w 10680562"/>
              <a:gd name="connsiteY47" fmla="*/ 483807 h 1605023"/>
              <a:gd name="connsiteX48" fmla="*/ 6483237 w 10680562"/>
              <a:gd name="connsiteY48" fmla="*/ 487308 h 1605023"/>
              <a:gd name="connsiteX49" fmla="*/ 6483605 w 10680562"/>
              <a:gd name="connsiteY49" fmla="*/ 487102 h 1605023"/>
              <a:gd name="connsiteX50" fmla="*/ 6491673 w 10680562"/>
              <a:gd name="connsiteY50" fmla="*/ 490243 h 1605023"/>
              <a:gd name="connsiteX51" fmla="*/ 6496411 w 10680562"/>
              <a:gd name="connsiteY51" fmla="*/ 493689 h 1605023"/>
              <a:gd name="connsiteX52" fmla="*/ 6510429 w 10680562"/>
              <a:gd name="connsiteY52" fmla="*/ 500479 h 1605023"/>
              <a:gd name="connsiteX53" fmla="*/ 6516750 w 10680562"/>
              <a:gd name="connsiteY53" fmla="*/ 500983 h 1605023"/>
              <a:gd name="connsiteX54" fmla="*/ 6580199 w 10680562"/>
              <a:gd name="connsiteY54" fmla="*/ 483318 h 1605023"/>
              <a:gd name="connsiteX55" fmla="*/ 6690237 w 10680562"/>
              <a:gd name="connsiteY55" fmla="*/ 493051 h 1605023"/>
              <a:gd name="connsiteX56" fmla="*/ 6798356 w 10680562"/>
              <a:gd name="connsiteY56" fmla="*/ 506748 h 1605023"/>
              <a:gd name="connsiteX57" fmla="*/ 6837102 w 10680562"/>
              <a:gd name="connsiteY57" fmla="*/ 513677 h 1605023"/>
              <a:gd name="connsiteX58" fmla="*/ 6907934 w 10680562"/>
              <a:gd name="connsiteY58" fmla="*/ 517339 h 1605023"/>
              <a:gd name="connsiteX59" fmla="*/ 6941474 w 10680562"/>
              <a:gd name="connsiteY59" fmla="*/ 513632 h 1605023"/>
              <a:gd name="connsiteX60" fmla="*/ 6942754 w 10680562"/>
              <a:gd name="connsiteY60" fmla="*/ 514394 h 1605023"/>
              <a:gd name="connsiteX61" fmla="*/ 6946363 w 10680562"/>
              <a:gd name="connsiteY61" fmla="*/ 511066 h 1605023"/>
              <a:gd name="connsiteX62" fmla="*/ 6952592 w 10680562"/>
              <a:gd name="connsiteY62" fmla="*/ 510252 h 1605023"/>
              <a:gd name="connsiteX63" fmla="*/ 6968398 w 10680562"/>
              <a:gd name="connsiteY63" fmla="*/ 513946 h 1605023"/>
              <a:gd name="connsiteX64" fmla="*/ 6974142 w 10680562"/>
              <a:gd name="connsiteY64" fmla="*/ 516310 h 1605023"/>
              <a:gd name="connsiteX65" fmla="*/ 6982971 w 10680562"/>
              <a:gd name="connsiteY65" fmla="*/ 517694 h 1605023"/>
              <a:gd name="connsiteX66" fmla="*/ 6983252 w 10680562"/>
              <a:gd name="connsiteY66" fmla="*/ 517416 h 1605023"/>
              <a:gd name="connsiteX67" fmla="*/ 6991400 w 10680562"/>
              <a:gd name="connsiteY67" fmla="*/ 519321 h 1605023"/>
              <a:gd name="connsiteX68" fmla="*/ 7030460 w 10680562"/>
              <a:gd name="connsiteY68" fmla="*/ 532556 h 1605023"/>
              <a:gd name="connsiteX69" fmla="*/ 7089916 w 10680562"/>
              <a:gd name="connsiteY69" fmla="*/ 511503 h 1605023"/>
              <a:gd name="connsiteX70" fmla="*/ 7113059 w 10680562"/>
              <a:gd name="connsiteY70" fmla="*/ 509904 h 1605023"/>
              <a:gd name="connsiteX71" fmla="*/ 7125755 w 10680562"/>
              <a:gd name="connsiteY71" fmla="*/ 507393 h 1605023"/>
              <a:gd name="connsiteX72" fmla="*/ 7126765 w 10680562"/>
              <a:gd name="connsiteY72" fmla="*/ 506166 h 1605023"/>
              <a:gd name="connsiteX73" fmla="*/ 7164175 w 10680562"/>
              <a:gd name="connsiteY73" fmla="*/ 519011 h 1605023"/>
              <a:gd name="connsiteX74" fmla="*/ 7169654 w 10680562"/>
              <a:gd name="connsiteY74" fmla="*/ 518219 h 1605023"/>
              <a:gd name="connsiteX75" fmla="*/ 7193386 w 10680562"/>
              <a:gd name="connsiteY75" fmla="*/ 529788 h 1605023"/>
              <a:gd name="connsiteX76" fmla="*/ 7205997 w 10680562"/>
              <a:gd name="connsiteY76" fmla="*/ 534060 h 1605023"/>
              <a:gd name="connsiteX77" fmla="*/ 7208842 w 10680562"/>
              <a:gd name="connsiteY77" fmla="*/ 538783 h 1605023"/>
              <a:gd name="connsiteX78" fmla="*/ 7227817 w 10680562"/>
              <a:gd name="connsiteY78" fmla="*/ 543304 h 1605023"/>
              <a:gd name="connsiteX79" fmla="*/ 7230267 w 10680562"/>
              <a:gd name="connsiteY79" fmla="*/ 542497 h 1605023"/>
              <a:gd name="connsiteX80" fmla="*/ 7244913 w 10680562"/>
              <a:gd name="connsiteY80" fmla="*/ 551160 h 1605023"/>
              <a:gd name="connsiteX81" fmla="*/ 7255970 w 10680562"/>
              <a:gd name="connsiteY81" fmla="*/ 564383 h 1605023"/>
              <a:gd name="connsiteX82" fmla="*/ 7421156 w 10680562"/>
              <a:gd name="connsiteY82" fmla="*/ 584155 h 1605023"/>
              <a:gd name="connsiteX83" fmla="*/ 7553166 w 10680562"/>
              <a:gd name="connsiteY83" fmla="*/ 653085 h 1605023"/>
              <a:gd name="connsiteX84" fmla="*/ 7643092 w 10680562"/>
              <a:gd name="connsiteY84" fmla="*/ 662482 h 1605023"/>
              <a:gd name="connsiteX85" fmla="*/ 7896429 w 10680562"/>
              <a:gd name="connsiteY85" fmla="*/ 689054 h 1605023"/>
              <a:gd name="connsiteX86" fmla="*/ 7954620 w 10680562"/>
              <a:gd name="connsiteY86" fmla="*/ 689481 h 1605023"/>
              <a:gd name="connsiteX87" fmla="*/ 8000803 w 10680562"/>
              <a:gd name="connsiteY87" fmla="*/ 714583 h 1605023"/>
              <a:gd name="connsiteX88" fmla="*/ 8023216 w 10680562"/>
              <a:gd name="connsiteY88" fmla="*/ 709000 h 1605023"/>
              <a:gd name="connsiteX89" fmla="*/ 8027136 w 10680562"/>
              <a:gd name="connsiteY89" fmla="*/ 707765 h 1605023"/>
              <a:gd name="connsiteX90" fmla="*/ 8041622 w 10680562"/>
              <a:gd name="connsiteY90" fmla="*/ 708731 h 1605023"/>
              <a:gd name="connsiteX91" fmla="*/ 8047209 w 10680562"/>
              <a:gd name="connsiteY91" fmla="*/ 701624 h 1605023"/>
              <a:gd name="connsiteX92" fmla="*/ 8070088 w 10680562"/>
              <a:gd name="connsiteY92" fmla="*/ 697789 h 1605023"/>
              <a:gd name="connsiteX93" fmla="*/ 8096332 w 10680562"/>
              <a:gd name="connsiteY93" fmla="*/ 701624 h 1605023"/>
              <a:gd name="connsiteX94" fmla="*/ 8219225 w 10680562"/>
              <a:gd name="connsiteY94" fmla="*/ 728069 h 1605023"/>
              <a:gd name="connsiteX95" fmla="*/ 8293793 w 10680562"/>
              <a:gd name="connsiteY95" fmla="*/ 739200 h 1605023"/>
              <a:gd name="connsiteX96" fmla="*/ 8323753 w 10680562"/>
              <a:gd name="connsiteY96" fmla="*/ 736063 h 1605023"/>
              <a:gd name="connsiteX97" fmla="*/ 8364496 w 10680562"/>
              <a:gd name="connsiteY97" fmla="*/ 736635 h 1605023"/>
              <a:gd name="connsiteX98" fmla="*/ 8437662 w 10680562"/>
              <a:gd name="connsiteY98" fmla="*/ 731942 h 1605023"/>
              <a:gd name="connsiteX99" fmla="*/ 8533764 w 10680562"/>
              <a:gd name="connsiteY99" fmla="*/ 735554 h 1605023"/>
              <a:gd name="connsiteX100" fmla="*/ 8596769 w 10680562"/>
              <a:gd name="connsiteY100" fmla="*/ 769632 h 1605023"/>
              <a:gd name="connsiteX101" fmla="*/ 8604035 w 10680562"/>
              <a:gd name="connsiteY101" fmla="*/ 764982 h 1605023"/>
              <a:gd name="connsiteX102" fmla="*/ 8650929 w 10680562"/>
              <a:gd name="connsiteY102" fmla="*/ 773164 h 1605023"/>
              <a:gd name="connsiteX103" fmla="*/ 8806497 w 10680562"/>
              <a:gd name="connsiteY103" fmla="*/ 839707 h 1605023"/>
              <a:gd name="connsiteX104" fmla="*/ 8898377 w 10680562"/>
              <a:gd name="connsiteY104" fmla="*/ 854651 h 1605023"/>
              <a:gd name="connsiteX105" fmla="*/ 8932389 w 10680562"/>
              <a:gd name="connsiteY105" fmla="*/ 853846 h 1605023"/>
              <a:gd name="connsiteX106" fmla="*/ 8989288 w 10680562"/>
              <a:gd name="connsiteY106" fmla="*/ 852877 h 1605023"/>
              <a:gd name="connsiteX107" fmla="*/ 9035275 w 10680562"/>
              <a:gd name="connsiteY107" fmla="*/ 837110 h 1605023"/>
              <a:gd name="connsiteX108" fmla="*/ 9138626 w 10680562"/>
              <a:gd name="connsiteY108" fmla="*/ 862106 h 1605023"/>
              <a:gd name="connsiteX109" fmla="*/ 9216298 w 10680562"/>
              <a:gd name="connsiteY109" fmla="*/ 858754 h 1605023"/>
              <a:gd name="connsiteX110" fmla="*/ 9259941 w 10680562"/>
              <a:gd name="connsiteY110" fmla="*/ 861843 h 1605023"/>
              <a:gd name="connsiteX111" fmla="*/ 9380407 w 10680562"/>
              <a:gd name="connsiteY111" fmla="*/ 864825 h 1605023"/>
              <a:gd name="connsiteX112" fmla="*/ 9490772 w 10680562"/>
              <a:gd name="connsiteY112" fmla="*/ 901190 h 1605023"/>
              <a:gd name="connsiteX113" fmla="*/ 9584982 w 10680562"/>
              <a:gd name="connsiteY113" fmla="*/ 935980 h 1605023"/>
              <a:gd name="connsiteX114" fmla="*/ 9759797 w 10680562"/>
              <a:gd name="connsiteY114" fmla="*/ 1010923 h 1605023"/>
              <a:gd name="connsiteX115" fmla="*/ 9834455 w 10680562"/>
              <a:gd name="connsiteY115" fmla="*/ 1082908 h 1605023"/>
              <a:gd name="connsiteX116" fmla="*/ 9939504 w 10680562"/>
              <a:gd name="connsiteY116" fmla="*/ 1110614 h 1605023"/>
              <a:gd name="connsiteX117" fmla="*/ 10077001 w 10680562"/>
              <a:gd name="connsiteY117" fmla="*/ 1160906 h 1605023"/>
              <a:gd name="connsiteX118" fmla="*/ 10178431 w 10680562"/>
              <a:gd name="connsiteY118" fmla="*/ 1244920 h 1605023"/>
              <a:gd name="connsiteX119" fmla="*/ 10248658 w 10680562"/>
              <a:gd name="connsiteY119" fmla="*/ 1309335 h 1605023"/>
              <a:gd name="connsiteX120" fmla="*/ 10414709 w 10680562"/>
              <a:gd name="connsiteY120" fmla="*/ 1388645 h 1605023"/>
              <a:gd name="connsiteX121" fmla="*/ 10592469 w 10680562"/>
              <a:gd name="connsiteY121" fmla="*/ 1543828 h 1605023"/>
              <a:gd name="connsiteX122" fmla="*/ 10674941 w 10680562"/>
              <a:gd name="connsiteY122" fmla="*/ 1597388 h 1605023"/>
              <a:gd name="connsiteX123" fmla="*/ 10680562 w 10680562"/>
              <a:gd name="connsiteY123" fmla="*/ 1605023 h 1605023"/>
              <a:gd name="connsiteX124" fmla="*/ 0 w 10680562"/>
              <a:gd name="connsiteY124" fmla="*/ 1605023 h 1605023"/>
              <a:gd name="connsiteX125" fmla="*/ 0 w 10680562"/>
              <a:gd name="connsiteY125" fmla="*/ 415048 h 1605023"/>
              <a:gd name="connsiteX126" fmla="*/ 9656 w 10680562"/>
              <a:gd name="connsiteY126" fmla="*/ 416044 h 1605023"/>
              <a:gd name="connsiteX127" fmla="*/ 179196 w 10680562"/>
              <a:gd name="connsiteY127" fmla="*/ 423071 h 1605023"/>
              <a:gd name="connsiteX128" fmla="*/ 250912 w 10680562"/>
              <a:gd name="connsiteY128" fmla="*/ 408617 h 1605023"/>
              <a:gd name="connsiteX129" fmla="*/ 291375 w 10680562"/>
              <a:gd name="connsiteY129" fmla="*/ 403710 h 1605023"/>
              <a:gd name="connsiteX130" fmla="*/ 320542 w 10680562"/>
              <a:gd name="connsiteY130" fmla="*/ 396592 h 1605023"/>
              <a:gd name="connsiteX131" fmla="*/ 522426 w 10680562"/>
              <a:gd name="connsiteY131" fmla="*/ 407158 h 1605023"/>
              <a:gd name="connsiteX132" fmla="*/ 549068 w 10680562"/>
              <a:gd name="connsiteY132" fmla="*/ 407418 h 1605023"/>
              <a:gd name="connsiteX133" fmla="*/ 571100 w 10680562"/>
              <a:gd name="connsiteY133" fmla="*/ 400562 h 1605023"/>
              <a:gd name="connsiteX134" fmla="*/ 575457 w 10680562"/>
              <a:gd name="connsiteY134" fmla="*/ 392801 h 1605023"/>
              <a:gd name="connsiteX135" fmla="*/ 589968 w 10680562"/>
              <a:gd name="connsiteY135" fmla="*/ 391807 h 1605023"/>
              <a:gd name="connsiteX136" fmla="*/ 593649 w 10680562"/>
              <a:gd name="connsiteY136" fmla="*/ 390062 h 1605023"/>
              <a:gd name="connsiteX137" fmla="*/ 614928 w 10680562"/>
              <a:gd name="connsiteY137" fmla="*/ 381544 h 1605023"/>
              <a:gd name="connsiteX138" fmla="*/ 722580 w 10680562"/>
              <a:gd name="connsiteY138" fmla="*/ 392722 h 1605023"/>
              <a:gd name="connsiteX139" fmla="*/ 946884 w 10680562"/>
              <a:gd name="connsiteY139" fmla="*/ 411854 h 1605023"/>
              <a:gd name="connsiteX140" fmla="*/ 1210905 w 10680562"/>
              <a:gd name="connsiteY140" fmla="*/ 432414 h 1605023"/>
              <a:gd name="connsiteX141" fmla="*/ 1377854 w 10680562"/>
              <a:gd name="connsiteY141" fmla="*/ 429745 h 1605023"/>
              <a:gd name="connsiteX142" fmla="*/ 1391004 w 10680562"/>
              <a:gd name="connsiteY142" fmla="*/ 441307 h 1605023"/>
              <a:gd name="connsiteX143" fmla="*/ 1406953 w 10680562"/>
              <a:gd name="connsiteY143" fmla="*/ 447889 h 1605023"/>
              <a:gd name="connsiteX144" fmla="*/ 1409246 w 10680562"/>
              <a:gd name="connsiteY144" fmla="*/ 446765 h 1605023"/>
              <a:gd name="connsiteX145" fmla="*/ 1428800 w 10680562"/>
              <a:gd name="connsiteY145" fmla="*/ 448677 h 1605023"/>
              <a:gd name="connsiteX146" fmla="*/ 1432402 w 10680562"/>
              <a:gd name="connsiteY146" fmla="*/ 452956 h 1605023"/>
              <a:gd name="connsiteX147" fmla="*/ 1606578 w 10680562"/>
              <a:gd name="connsiteY147" fmla="*/ 430870 h 1605023"/>
              <a:gd name="connsiteX148" fmla="*/ 1647476 w 10680562"/>
              <a:gd name="connsiteY148" fmla="*/ 438687 h 1605023"/>
              <a:gd name="connsiteX149" fmla="*/ 1655866 w 10680562"/>
              <a:gd name="connsiteY149" fmla="*/ 439472 h 1605023"/>
              <a:gd name="connsiteX150" fmla="*/ 1656096 w 10680562"/>
              <a:gd name="connsiteY150" fmla="*/ 439162 h 1605023"/>
              <a:gd name="connsiteX151" fmla="*/ 1670708 w 10680562"/>
              <a:gd name="connsiteY151" fmla="*/ 412530 h 1605023"/>
              <a:gd name="connsiteX152" fmla="*/ 1737953 w 10680562"/>
              <a:gd name="connsiteY152" fmla="*/ 399496 h 1605023"/>
              <a:gd name="connsiteX153" fmla="*/ 1848192 w 10680562"/>
              <a:gd name="connsiteY153" fmla="*/ 376032 h 1605023"/>
              <a:gd name="connsiteX154" fmla="*/ 1954077 w 10680562"/>
              <a:gd name="connsiteY154" fmla="*/ 352621 h 1605023"/>
              <a:gd name="connsiteX155" fmla="*/ 1993047 w 10680562"/>
              <a:gd name="connsiteY155" fmla="*/ 346068 h 1605023"/>
              <a:gd name="connsiteX156" fmla="*/ 2059719 w 10680562"/>
              <a:gd name="connsiteY156" fmla="*/ 325903 h 1605023"/>
              <a:gd name="connsiteX157" fmla="*/ 2088528 w 10680562"/>
              <a:gd name="connsiteY157" fmla="*/ 311409 h 1605023"/>
              <a:gd name="connsiteX158" fmla="*/ 2090087 w 10680562"/>
              <a:gd name="connsiteY158" fmla="*/ 311676 h 1605023"/>
              <a:gd name="connsiteX159" fmla="*/ 2091700 w 10680562"/>
              <a:gd name="connsiteY159" fmla="*/ 307455 h 1605023"/>
              <a:gd name="connsiteX160" fmla="*/ 2096989 w 10680562"/>
              <a:gd name="connsiteY160" fmla="*/ 304649 h 1605023"/>
              <a:gd name="connsiteX161" fmla="*/ 2113325 w 10680562"/>
              <a:gd name="connsiteY161" fmla="*/ 302764 h 1605023"/>
              <a:gd name="connsiteX162" fmla="*/ 2119780 w 10680562"/>
              <a:gd name="connsiteY162" fmla="*/ 303007 h 1605023"/>
              <a:gd name="connsiteX163" fmla="*/ 2128562 w 10680562"/>
              <a:gd name="connsiteY163" fmla="*/ 301336 h 1605023"/>
              <a:gd name="connsiteX164" fmla="*/ 2128679 w 10680562"/>
              <a:gd name="connsiteY164" fmla="*/ 300991 h 1605023"/>
              <a:gd name="connsiteX165" fmla="*/ 2179558 w 10680562"/>
              <a:gd name="connsiteY165" fmla="*/ 299095 h 1605023"/>
              <a:gd name="connsiteX166" fmla="*/ 2223277 w 10680562"/>
              <a:gd name="connsiteY166" fmla="*/ 260239 h 1605023"/>
              <a:gd name="connsiteX167" fmla="*/ 2243644 w 10680562"/>
              <a:gd name="connsiteY167" fmla="*/ 251110 h 1605023"/>
              <a:gd name="connsiteX168" fmla="*/ 2253986 w 10680562"/>
              <a:gd name="connsiteY168" fmla="*/ 244616 h 1605023"/>
              <a:gd name="connsiteX169" fmla="*/ 2254285 w 10680562"/>
              <a:gd name="connsiteY169" fmla="*/ 243167 h 1605023"/>
              <a:gd name="connsiteX170" fmla="*/ 2295037 w 10680562"/>
              <a:gd name="connsiteY170" fmla="*/ 242433 h 1605023"/>
              <a:gd name="connsiteX171" fmla="*/ 2299648 w 10680562"/>
              <a:gd name="connsiteY171" fmla="*/ 239896 h 1605023"/>
              <a:gd name="connsiteX172" fmla="*/ 2327237 w 10680562"/>
              <a:gd name="connsiteY172" fmla="*/ 242539 h 1605023"/>
              <a:gd name="connsiteX173" fmla="*/ 2340943 w 10680562"/>
              <a:gd name="connsiteY173" fmla="*/ 242239 h 1605023"/>
              <a:gd name="connsiteX174" fmla="*/ 2345943 w 10680562"/>
              <a:gd name="connsiteY174" fmla="*/ 245589 h 1605023"/>
              <a:gd name="connsiteX175" fmla="*/ 2365602 w 10680562"/>
              <a:gd name="connsiteY175" fmla="*/ 243403 h 1605023"/>
              <a:gd name="connsiteX176" fmla="*/ 2367433 w 10680562"/>
              <a:gd name="connsiteY176" fmla="*/ 241858 h 1605023"/>
              <a:gd name="connsiteX177" fmla="*/ 2385231 w 10680562"/>
              <a:gd name="connsiteY177" fmla="*/ 244873 h 1605023"/>
              <a:gd name="connsiteX178" fmla="*/ 2402059 w 10680562"/>
              <a:gd name="connsiteY178" fmla="*/ 253223 h 1605023"/>
              <a:gd name="connsiteX179" fmla="*/ 2719020 w 10680562"/>
              <a:gd name="connsiteY179" fmla="*/ 235271 h 1605023"/>
              <a:gd name="connsiteX180" fmla="*/ 2877308 w 10680562"/>
              <a:gd name="connsiteY180" fmla="*/ 208630 h 1605023"/>
              <a:gd name="connsiteX181" fmla="*/ 3051375 w 10680562"/>
              <a:gd name="connsiteY181" fmla="*/ 154110 h 1605023"/>
              <a:gd name="connsiteX182" fmla="*/ 3104837 w 10680562"/>
              <a:gd name="connsiteY182" fmla="*/ 135199 h 1605023"/>
              <a:gd name="connsiteX183" fmla="*/ 3159836 w 10680562"/>
              <a:gd name="connsiteY183" fmla="*/ 142694 h 1605023"/>
              <a:gd name="connsiteX184" fmla="*/ 3177510 w 10680562"/>
              <a:gd name="connsiteY184" fmla="*/ 130186 h 1605023"/>
              <a:gd name="connsiteX185" fmla="*/ 3180470 w 10680562"/>
              <a:gd name="connsiteY185" fmla="*/ 127764 h 1605023"/>
              <a:gd name="connsiteX186" fmla="*/ 3194216 w 10680562"/>
              <a:gd name="connsiteY186" fmla="*/ 123837 h 1605023"/>
              <a:gd name="connsiteX187" fmla="*/ 3214710 w 10680562"/>
              <a:gd name="connsiteY187" fmla="*/ 104451 h 1605023"/>
              <a:gd name="connsiteX188" fmla="*/ 3240671 w 10680562"/>
              <a:gd name="connsiteY188" fmla="*/ 99232 h 1605023"/>
              <a:gd name="connsiteX189" fmla="*/ 3366544 w 10680562"/>
              <a:gd name="connsiteY189" fmla="*/ 82506 h 1605023"/>
              <a:gd name="connsiteX190" fmla="*/ 3440424 w 10680562"/>
              <a:gd name="connsiteY190" fmla="*/ 67891 h 1605023"/>
              <a:gd name="connsiteX191" fmla="*/ 3466248 w 10680562"/>
              <a:gd name="connsiteY191" fmla="*/ 55103 h 1605023"/>
              <a:gd name="connsiteX192" fmla="*/ 3503820 w 10680562"/>
              <a:gd name="connsiteY192" fmla="*/ 42110 h 1605023"/>
              <a:gd name="connsiteX193" fmla="*/ 3568389 w 10680562"/>
              <a:gd name="connsiteY193" fmla="*/ 13576 h 1605023"/>
              <a:gd name="connsiteX194" fmla="*/ 3604089 w 10680562"/>
              <a:gd name="connsiteY194" fmla="*/ 6980 h 1605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680562" h="1605023">
                <a:moveTo>
                  <a:pt x="3617689" y="0"/>
                </a:moveTo>
                <a:lnTo>
                  <a:pt x="3635901" y="7738"/>
                </a:lnTo>
                <a:cubicBezTo>
                  <a:pt x="3636815" y="-13593"/>
                  <a:pt x="3674070" y="21953"/>
                  <a:pt x="3690891" y="7049"/>
                </a:cubicBezTo>
                <a:cubicBezTo>
                  <a:pt x="3723615" y="8082"/>
                  <a:pt x="3780877" y="7675"/>
                  <a:pt x="3832247" y="13937"/>
                </a:cubicBezTo>
                <a:cubicBezTo>
                  <a:pt x="3878761" y="52737"/>
                  <a:pt x="3960967" y="15082"/>
                  <a:pt x="3999111" y="44624"/>
                </a:cubicBezTo>
                <a:cubicBezTo>
                  <a:pt x="4011661" y="48427"/>
                  <a:pt x="4023440" y="49464"/>
                  <a:pt x="4034676" y="48775"/>
                </a:cubicBezTo>
                <a:lnTo>
                  <a:pt x="4065394" y="42879"/>
                </a:lnTo>
                <a:lnTo>
                  <a:pt x="4072648" y="33262"/>
                </a:lnTo>
                <a:lnTo>
                  <a:pt x="4092232" y="34026"/>
                </a:lnTo>
                <a:lnTo>
                  <a:pt x="4097470" y="32252"/>
                </a:lnTo>
                <a:cubicBezTo>
                  <a:pt x="4107476" y="28819"/>
                  <a:pt x="4117405" y="25741"/>
                  <a:pt x="4127488" y="24056"/>
                </a:cubicBezTo>
                <a:cubicBezTo>
                  <a:pt x="4122379" y="69900"/>
                  <a:pt x="4212421" y="17287"/>
                  <a:pt x="4190803" y="55685"/>
                </a:cubicBezTo>
                <a:cubicBezTo>
                  <a:pt x="4245322" y="54405"/>
                  <a:pt x="4210442" y="91290"/>
                  <a:pt x="4269333" y="54186"/>
                </a:cubicBezTo>
                <a:cubicBezTo>
                  <a:pt x="4360007" y="84494"/>
                  <a:pt x="4405441" y="66275"/>
                  <a:pt x="4481486" y="116915"/>
                </a:cubicBezTo>
                <a:cubicBezTo>
                  <a:pt x="4469366" y="96298"/>
                  <a:pt x="4624978" y="141388"/>
                  <a:pt x="4651418" y="150071"/>
                </a:cubicBezTo>
                <a:lnTo>
                  <a:pt x="4863575" y="175458"/>
                </a:lnTo>
                <a:cubicBezTo>
                  <a:pt x="4867452" y="182323"/>
                  <a:pt x="5007365" y="209256"/>
                  <a:pt x="5013635" y="213928"/>
                </a:cubicBezTo>
                <a:lnTo>
                  <a:pt x="5203044" y="228946"/>
                </a:lnTo>
                <a:lnTo>
                  <a:pt x="5207070" y="235105"/>
                </a:lnTo>
                <a:lnTo>
                  <a:pt x="5224253" y="240320"/>
                </a:lnTo>
                <a:lnTo>
                  <a:pt x="5256736" y="254811"/>
                </a:lnTo>
                <a:lnTo>
                  <a:pt x="5264095" y="253567"/>
                </a:lnTo>
                <a:lnTo>
                  <a:pt x="5315084" y="269264"/>
                </a:lnTo>
                <a:lnTo>
                  <a:pt x="5316393" y="267603"/>
                </a:lnTo>
                <a:cubicBezTo>
                  <a:pt x="5320500" y="264235"/>
                  <a:pt x="5325719" y="262424"/>
                  <a:pt x="5333427" y="263823"/>
                </a:cubicBezTo>
                <a:cubicBezTo>
                  <a:pt x="5330520" y="234164"/>
                  <a:pt x="5341605" y="254143"/>
                  <a:pt x="5364589" y="260882"/>
                </a:cubicBezTo>
                <a:cubicBezTo>
                  <a:pt x="5365199" y="216323"/>
                  <a:pt x="5425089" y="252089"/>
                  <a:pt x="5443973" y="230866"/>
                </a:cubicBezTo>
                <a:cubicBezTo>
                  <a:pt x="5460840" y="236821"/>
                  <a:pt x="5478689" y="242307"/>
                  <a:pt x="5497201" y="247023"/>
                </a:cubicBezTo>
                <a:lnTo>
                  <a:pt x="5508269" y="249256"/>
                </a:lnTo>
                <a:lnTo>
                  <a:pt x="5508636" y="248880"/>
                </a:lnTo>
                <a:cubicBezTo>
                  <a:pt x="5511356" y="248469"/>
                  <a:pt x="5515116" y="248867"/>
                  <a:pt x="5520606" y="250400"/>
                </a:cubicBezTo>
                <a:lnTo>
                  <a:pt x="5528451" y="253330"/>
                </a:lnTo>
                <a:lnTo>
                  <a:pt x="5549923" y="257662"/>
                </a:lnTo>
                <a:lnTo>
                  <a:pt x="5558295" y="256364"/>
                </a:lnTo>
                <a:lnTo>
                  <a:pt x="5664799" y="278924"/>
                </a:lnTo>
                <a:lnTo>
                  <a:pt x="5796160" y="307979"/>
                </a:lnTo>
                <a:lnTo>
                  <a:pt x="5897647" y="339431"/>
                </a:lnTo>
                <a:cubicBezTo>
                  <a:pt x="5894921" y="322560"/>
                  <a:pt x="5962532" y="357207"/>
                  <a:pt x="5978838" y="367970"/>
                </a:cubicBezTo>
                <a:cubicBezTo>
                  <a:pt x="6035145" y="375765"/>
                  <a:pt x="6006578" y="380813"/>
                  <a:pt x="6050367" y="386341"/>
                </a:cubicBezTo>
                <a:cubicBezTo>
                  <a:pt x="6051161" y="391932"/>
                  <a:pt x="6137489" y="380709"/>
                  <a:pt x="6140609" y="385135"/>
                </a:cubicBezTo>
                <a:cubicBezTo>
                  <a:pt x="6205928" y="424013"/>
                  <a:pt x="6248816" y="452185"/>
                  <a:pt x="6302950" y="448183"/>
                </a:cubicBezTo>
                <a:lnTo>
                  <a:pt x="6308533" y="448551"/>
                </a:lnTo>
                <a:lnTo>
                  <a:pt x="6340278" y="468555"/>
                </a:lnTo>
                <a:lnTo>
                  <a:pt x="6341685" y="467587"/>
                </a:lnTo>
                <a:cubicBezTo>
                  <a:pt x="6345560" y="465876"/>
                  <a:pt x="6349786" y="465470"/>
                  <a:pt x="6354862" y="467794"/>
                </a:cubicBezTo>
                <a:cubicBezTo>
                  <a:pt x="6361260" y="446013"/>
                  <a:pt x="6363438" y="462250"/>
                  <a:pt x="6377840" y="471024"/>
                </a:cubicBezTo>
                <a:cubicBezTo>
                  <a:pt x="6390990" y="439154"/>
                  <a:pt x="6423334" y="475084"/>
                  <a:pt x="6442804" y="463091"/>
                </a:cubicBezTo>
                <a:cubicBezTo>
                  <a:pt x="6453090" y="470255"/>
                  <a:pt x="6464204" y="477252"/>
                  <a:pt x="6476009" y="483807"/>
                </a:cubicBezTo>
                <a:lnTo>
                  <a:pt x="6483237" y="487308"/>
                </a:lnTo>
                <a:lnTo>
                  <a:pt x="6483605" y="487102"/>
                </a:lnTo>
                <a:cubicBezTo>
                  <a:pt x="6485654" y="487272"/>
                  <a:pt x="6488212" y="488201"/>
                  <a:pt x="6491673" y="490243"/>
                </a:cubicBezTo>
                <a:lnTo>
                  <a:pt x="6496411" y="493689"/>
                </a:lnTo>
                <a:lnTo>
                  <a:pt x="6510429" y="500479"/>
                </a:lnTo>
                <a:lnTo>
                  <a:pt x="6516750" y="500983"/>
                </a:lnTo>
                <a:cubicBezTo>
                  <a:pt x="6541864" y="496675"/>
                  <a:pt x="6554866" y="452619"/>
                  <a:pt x="6580199" y="483318"/>
                </a:cubicBezTo>
                <a:cubicBezTo>
                  <a:pt x="6622601" y="489571"/>
                  <a:pt x="6654587" y="470617"/>
                  <a:pt x="6690237" y="493051"/>
                </a:cubicBezTo>
                <a:cubicBezTo>
                  <a:pt x="6729957" y="498806"/>
                  <a:pt x="6766252" y="494451"/>
                  <a:pt x="6798356" y="506748"/>
                </a:cubicBezTo>
                <a:cubicBezTo>
                  <a:pt x="6813529" y="501270"/>
                  <a:pt x="6826992" y="500232"/>
                  <a:pt x="6837102" y="513677"/>
                </a:cubicBezTo>
                <a:cubicBezTo>
                  <a:pt x="6874837" y="515764"/>
                  <a:pt x="6887115" y="500833"/>
                  <a:pt x="6907934" y="517339"/>
                </a:cubicBezTo>
                <a:cubicBezTo>
                  <a:pt x="6934086" y="494196"/>
                  <a:pt x="6933260" y="504492"/>
                  <a:pt x="6941474" y="513632"/>
                </a:cubicBezTo>
                <a:lnTo>
                  <a:pt x="6942754" y="514394"/>
                </a:lnTo>
                <a:lnTo>
                  <a:pt x="6946363" y="511066"/>
                </a:lnTo>
                <a:lnTo>
                  <a:pt x="6952592" y="510252"/>
                </a:lnTo>
                <a:lnTo>
                  <a:pt x="6968398" y="513946"/>
                </a:lnTo>
                <a:lnTo>
                  <a:pt x="6974142" y="516310"/>
                </a:lnTo>
                <a:cubicBezTo>
                  <a:pt x="6978173" y="517574"/>
                  <a:pt x="6980948" y="517948"/>
                  <a:pt x="6982971" y="517694"/>
                </a:cubicBezTo>
                <a:lnTo>
                  <a:pt x="6983252" y="517416"/>
                </a:lnTo>
                <a:lnTo>
                  <a:pt x="6991400" y="519321"/>
                </a:lnTo>
                <a:cubicBezTo>
                  <a:pt x="7005004" y="523242"/>
                  <a:pt x="7018100" y="527732"/>
                  <a:pt x="7030460" y="532556"/>
                </a:cubicBezTo>
                <a:cubicBezTo>
                  <a:pt x="7044917" y="516932"/>
                  <a:pt x="7088472" y="545083"/>
                  <a:pt x="7089916" y="511503"/>
                </a:cubicBezTo>
                <a:cubicBezTo>
                  <a:pt x="7106785" y="517039"/>
                  <a:pt x="7114554" y="532321"/>
                  <a:pt x="7113059" y="509904"/>
                </a:cubicBezTo>
                <a:cubicBezTo>
                  <a:pt x="7118735" y="511110"/>
                  <a:pt x="7122641" y="509850"/>
                  <a:pt x="7125755" y="507393"/>
                </a:cubicBezTo>
                <a:lnTo>
                  <a:pt x="7126765" y="506166"/>
                </a:lnTo>
                <a:lnTo>
                  <a:pt x="7164175" y="519011"/>
                </a:lnTo>
                <a:lnTo>
                  <a:pt x="7169654" y="518219"/>
                </a:lnTo>
                <a:lnTo>
                  <a:pt x="7193386" y="529788"/>
                </a:lnTo>
                <a:lnTo>
                  <a:pt x="7205997" y="534060"/>
                </a:lnTo>
                <a:lnTo>
                  <a:pt x="7208842" y="538783"/>
                </a:lnTo>
                <a:cubicBezTo>
                  <a:pt x="7212314" y="541931"/>
                  <a:pt x="7217803" y="543928"/>
                  <a:pt x="7227817" y="543304"/>
                </a:cubicBezTo>
                <a:lnTo>
                  <a:pt x="7230267" y="542497"/>
                </a:lnTo>
                <a:lnTo>
                  <a:pt x="7244913" y="551160"/>
                </a:lnTo>
                <a:cubicBezTo>
                  <a:pt x="7249453" y="554807"/>
                  <a:pt x="7253253" y="559130"/>
                  <a:pt x="7255970" y="564383"/>
                </a:cubicBezTo>
                <a:cubicBezTo>
                  <a:pt x="7315146" y="548103"/>
                  <a:pt x="7361553" y="579076"/>
                  <a:pt x="7421156" y="584155"/>
                </a:cubicBezTo>
                <a:cubicBezTo>
                  <a:pt x="7465612" y="613750"/>
                  <a:pt x="7546249" y="613142"/>
                  <a:pt x="7553166" y="653085"/>
                </a:cubicBezTo>
                <a:cubicBezTo>
                  <a:pt x="7562552" y="609214"/>
                  <a:pt x="7673998" y="724531"/>
                  <a:pt x="7643092" y="662482"/>
                </a:cubicBezTo>
                <a:lnTo>
                  <a:pt x="7896429" y="689054"/>
                </a:lnTo>
                <a:cubicBezTo>
                  <a:pt x="7940867" y="662251"/>
                  <a:pt x="7914217" y="689365"/>
                  <a:pt x="7954620" y="689481"/>
                </a:cubicBezTo>
                <a:cubicBezTo>
                  <a:pt x="7937756" y="718000"/>
                  <a:pt x="8005608" y="680123"/>
                  <a:pt x="8000803" y="714583"/>
                </a:cubicBezTo>
                <a:cubicBezTo>
                  <a:pt x="8008309" y="713512"/>
                  <a:pt x="8015731" y="711389"/>
                  <a:pt x="8023216" y="709000"/>
                </a:cubicBezTo>
                <a:lnTo>
                  <a:pt x="8027136" y="707765"/>
                </a:lnTo>
                <a:lnTo>
                  <a:pt x="8041622" y="708731"/>
                </a:lnTo>
                <a:lnTo>
                  <a:pt x="8047209" y="701624"/>
                </a:lnTo>
                <a:lnTo>
                  <a:pt x="8070088" y="697789"/>
                </a:lnTo>
                <a:cubicBezTo>
                  <a:pt x="8078424" y="697492"/>
                  <a:pt x="8087123" y="698508"/>
                  <a:pt x="8096332" y="701624"/>
                </a:cubicBezTo>
                <a:cubicBezTo>
                  <a:pt x="8123926" y="724651"/>
                  <a:pt x="8185640" y="697894"/>
                  <a:pt x="8219225" y="728069"/>
                </a:cubicBezTo>
                <a:cubicBezTo>
                  <a:pt x="8232644" y="736562"/>
                  <a:pt x="8280723" y="746936"/>
                  <a:pt x="8293793" y="739200"/>
                </a:cubicBezTo>
                <a:cubicBezTo>
                  <a:pt x="8304636" y="739365"/>
                  <a:pt x="8314843" y="745516"/>
                  <a:pt x="8323753" y="736063"/>
                </a:cubicBezTo>
                <a:cubicBezTo>
                  <a:pt x="8336542" y="725164"/>
                  <a:pt x="8363344" y="752699"/>
                  <a:pt x="8364496" y="736635"/>
                </a:cubicBezTo>
                <a:cubicBezTo>
                  <a:pt x="8383724" y="755702"/>
                  <a:pt x="8414211" y="733717"/>
                  <a:pt x="8437662" y="731942"/>
                </a:cubicBezTo>
                <a:cubicBezTo>
                  <a:pt x="8451685" y="749699"/>
                  <a:pt x="8487061" y="728469"/>
                  <a:pt x="8533764" y="735554"/>
                </a:cubicBezTo>
                <a:cubicBezTo>
                  <a:pt x="8548878" y="755832"/>
                  <a:pt x="8565301" y="740114"/>
                  <a:pt x="8596769" y="769632"/>
                </a:cubicBezTo>
                <a:cubicBezTo>
                  <a:pt x="8598880" y="767829"/>
                  <a:pt x="8601326" y="766261"/>
                  <a:pt x="8604035" y="764982"/>
                </a:cubicBezTo>
                <a:cubicBezTo>
                  <a:pt x="8619777" y="757551"/>
                  <a:pt x="8640772" y="761213"/>
                  <a:pt x="8650929" y="773164"/>
                </a:cubicBezTo>
                <a:cubicBezTo>
                  <a:pt x="8702615" y="814545"/>
                  <a:pt x="8757170" y="823762"/>
                  <a:pt x="8806497" y="839707"/>
                </a:cubicBezTo>
                <a:cubicBezTo>
                  <a:pt x="8863157" y="854381"/>
                  <a:pt x="8833749" y="812347"/>
                  <a:pt x="8898377" y="854651"/>
                </a:cubicBezTo>
                <a:cubicBezTo>
                  <a:pt x="8909161" y="844048"/>
                  <a:pt x="8918437" y="845186"/>
                  <a:pt x="8932389" y="853846"/>
                </a:cubicBezTo>
                <a:cubicBezTo>
                  <a:pt x="8960146" y="860074"/>
                  <a:pt x="8965550" y="829338"/>
                  <a:pt x="8989288" y="852877"/>
                </a:cubicBezTo>
                <a:cubicBezTo>
                  <a:pt x="8988278" y="835633"/>
                  <a:pt x="9043995" y="856467"/>
                  <a:pt x="9035275" y="837110"/>
                </a:cubicBezTo>
                <a:cubicBezTo>
                  <a:pt x="9060165" y="838647"/>
                  <a:pt x="9108456" y="858499"/>
                  <a:pt x="9138626" y="862106"/>
                </a:cubicBezTo>
                <a:cubicBezTo>
                  <a:pt x="9165080" y="876547"/>
                  <a:pt x="9174888" y="860404"/>
                  <a:pt x="9216298" y="858754"/>
                </a:cubicBezTo>
                <a:cubicBezTo>
                  <a:pt x="9230418" y="871192"/>
                  <a:pt x="9244774" y="868822"/>
                  <a:pt x="9259941" y="861843"/>
                </a:cubicBezTo>
                <a:cubicBezTo>
                  <a:pt x="9297647" y="870955"/>
                  <a:pt x="9335980" y="863006"/>
                  <a:pt x="9380407" y="864825"/>
                </a:cubicBezTo>
                <a:cubicBezTo>
                  <a:pt x="9424338" y="883720"/>
                  <a:pt x="9443322" y="899138"/>
                  <a:pt x="9490772" y="901190"/>
                </a:cubicBezTo>
                <a:cubicBezTo>
                  <a:pt x="9530410" y="933396"/>
                  <a:pt x="9546422" y="928548"/>
                  <a:pt x="9584982" y="935980"/>
                </a:cubicBezTo>
                <a:cubicBezTo>
                  <a:pt x="9629819" y="954269"/>
                  <a:pt x="9718219" y="986435"/>
                  <a:pt x="9759797" y="1010923"/>
                </a:cubicBezTo>
                <a:cubicBezTo>
                  <a:pt x="9801376" y="1035410"/>
                  <a:pt x="9804503" y="1066293"/>
                  <a:pt x="9834455" y="1082908"/>
                </a:cubicBezTo>
                <a:cubicBezTo>
                  <a:pt x="9864406" y="1099522"/>
                  <a:pt x="9891608" y="1087791"/>
                  <a:pt x="9939504" y="1110614"/>
                </a:cubicBezTo>
                <a:cubicBezTo>
                  <a:pt x="9978150" y="1098522"/>
                  <a:pt x="10034187" y="1166580"/>
                  <a:pt x="10077001" y="1160906"/>
                </a:cubicBezTo>
                <a:cubicBezTo>
                  <a:pt x="10084861" y="1190721"/>
                  <a:pt x="10164307" y="1234884"/>
                  <a:pt x="10178431" y="1244920"/>
                </a:cubicBezTo>
                <a:cubicBezTo>
                  <a:pt x="10210316" y="1215779"/>
                  <a:pt x="10222273" y="1306394"/>
                  <a:pt x="10248658" y="1309335"/>
                </a:cubicBezTo>
                <a:lnTo>
                  <a:pt x="10414709" y="1388645"/>
                </a:lnTo>
                <a:cubicBezTo>
                  <a:pt x="10473963" y="1440373"/>
                  <a:pt x="10538857" y="1454568"/>
                  <a:pt x="10592469" y="1543828"/>
                </a:cubicBezTo>
                <a:cubicBezTo>
                  <a:pt x="10651538" y="1531501"/>
                  <a:pt x="10660082" y="1567462"/>
                  <a:pt x="10674941" y="1597388"/>
                </a:cubicBezTo>
                <a:lnTo>
                  <a:pt x="10680562" y="1605023"/>
                </a:lnTo>
                <a:lnTo>
                  <a:pt x="0" y="1605023"/>
                </a:lnTo>
                <a:lnTo>
                  <a:pt x="0" y="415048"/>
                </a:lnTo>
                <a:lnTo>
                  <a:pt x="9656" y="416044"/>
                </a:lnTo>
                <a:cubicBezTo>
                  <a:pt x="66794" y="420549"/>
                  <a:pt x="142962" y="423374"/>
                  <a:pt x="179196" y="423071"/>
                </a:cubicBezTo>
                <a:cubicBezTo>
                  <a:pt x="202136" y="418172"/>
                  <a:pt x="228694" y="392385"/>
                  <a:pt x="250912" y="408617"/>
                </a:cubicBezTo>
                <a:cubicBezTo>
                  <a:pt x="249389" y="392611"/>
                  <a:pt x="280512" y="416185"/>
                  <a:pt x="291375" y="403710"/>
                </a:cubicBezTo>
                <a:cubicBezTo>
                  <a:pt x="298635" y="393187"/>
                  <a:pt x="309770" y="397885"/>
                  <a:pt x="320542" y="396592"/>
                </a:cubicBezTo>
                <a:cubicBezTo>
                  <a:pt x="359051" y="397166"/>
                  <a:pt x="484339" y="405354"/>
                  <a:pt x="522426" y="407158"/>
                </a:cubicBezTo>
                <a:cubicBezTo>
                  <a:pt x="532069" y="408997"/>
                  <a:pt x="540856" y="408831"/>
                  <a:pt x="549068" y="407418"/>
                </a:cubicBezTo>
                <a:lnTo>
                  <a:pt x="571100" y="400562"/>
                </a:lnTo>
                <a:lnTo>
                  <a:pt x="575457" y="392801"/>
                </a:lnTo>
                <a:lnTo>
                  <a:pt x="589968" y="391807"/>
                </a:lnTo>
                <a:lnTo>
                  <a:pt x="593649" y="390062"/>
                </a:lnTo>
                <a:cubicBezTo>
                  <a:pt x="600667" y="386700"/>
                  <a:pt x="607669" y="383607"/>
                  <a:pt x="614928" y="381544"/>
                </a:cubicBezTo>
                <a:cubicBezTo>
                  <a:pt x="636416" y="381988"/>
                  <a:pt x="667253" y="387671"/>
                  <a:pt x="722580" y="392722"/>
                </a:cubicBezTo>
                <a:cubicBezTo>
                  <a:pt x="792539" y="408114"/>
                  <a:pt x="885615" y="380106"/>
                  <a:pt x="946884" y="411854"/>
                </a:cubicBezTo>
                <a:cubicBezTo>
                  <a:pt x="1028270" y="418469"/>
                  <a:pt x="1139077" y="429433"/>
                  <a:pt x="1210905" y="432414"/>
                </a:cubicBezTo>
                <a:cubicBezTo>
                  <a:pt x="1270803" y="429423"/>
                  <a:pt x="1321921" y="453757"/>
                  <a:pt x="1377854" y="429745"/>
                </a:cubicBezTo>
                <a:cubicBezTo>
                  <a:pt x="1381419" y="434564"/>
                  <a:pt x="1385901" y="438319"/>
                  <a:pt x="1391004" y="441307"/>
                </a:cubicBezTo>
                <a:lnTo>
                  <a:pt x="1406953" y="447889"/>
                </a:lnTo>
                <a:lnTo>
                  <a:pt x="1409246" y="446765"/>
                </a:lnTo>
                <a:cubicBezTo>
                  <a:pt x="1419066" y="444804"/>
                  <a:pt x="1424836" y="446037"/>
                  <a:pt x="1428800" y="448677"/>
                </a:cubicBezTo>
                <a:lnTo>
                  <a:pt x="1432402" y="452956"/>
                </a:lnTo>
                <a:lnTo>
                  <a:pt x="1606578" y="430870"/>
                </a:lnTo>
                <a:cubicBezTo>
                  <a:pt x="1619625" y="433971"/>
                  <a:pt x="1633347" y="436643"/>
                  <a:pt x="1647476" y="438687"/>
                </a:cubicBezTo>
                <a:lnTo>
                  <a:pt x="1655866" y="439472"/>
                </a:lnTo>
                <a:lnTo>
                  <a:pt x="1656096" y="439162"/>
                </a:lnTo>
                <a:cubicBezTo>
                  <a:pt x="1658061" y="438636"/>
                  <a:pt x="1666503" y="411823"/>
                  <a:pt x="1670708" y="412530"/>
                </a:cubicBezTo>
                <a:lnTo>
                  <a:pt x="1737953" y="399496"/>
                </a:lnTo>
                <a:lnTo>
                  <a:pt x="1848192" y="376032"/>
                </a:lnTo>
                <a:cubicBezTo>
                  <a:pt x="1887458" y="368088"/>
                  <a:pt x="1918458" y="352092"/>
                  <a:pt x="1954077" y="352621"/>
                </a:cubicBezTo>
                <a:cubicBezTo>
                  <a:pt x="1965180" y="342609"/>
                  <a:pt x="1976973" y="337201"/>
                  <a:pt x="1993047" y="346068"/>
                </a:cubicBezTo>
                <a:cubicBezTo>
                  <a:pt x="2028636" y="335449"/>
                  <a:pt x="2032293" y="317806"/>
                  <a:pt x="2059719" y="325903"/>
                </a:cubicBezTo>
                <a:cubicBezTo>
                  <a:pt x="2071905" y="296194"/>
                  <a:pt x="2076373" y="305826"/>
                  <a:pt x="2088528" y="311409"/>
                </a:cubicBezTo>
                <a:lnTo>
                  <a:pt x="2090087" y="311676"/>
                </a:lnTo>
                <a:lnTo>
                  <a:pt x="2091700" y="307455"/>
                </a:lnTo>
                <a:lnTo>
                  <a:pt x="2096989" y="304649"/>
                </a:lnTo>
                <a:lnTo>
                  <a:pt x="2113325" y="302764"/>
                </a:lnTo>
                <a:lnTo>
                  <a:pt x="2119780" y="303007"/>
                </a:lnTo>
                <a:cubicBezTo>
                  <a:pt x="2124111" y="302819"/>
                  <a:pt x="2126840" y="302239"/>
                  <a:pt x="2128562" y="301336"/>
                </a:cubicBezTo>
                <a:cubicBezTo>
                  <a:pt x="2128600" y="301221"/>
                  <a:pt x="2128640" y="301107"/>
                  <a:pt x="2128679" y="300991"/>
                </a:cubicBezTo>
                <a:lnTo>
                  <a:pt x="2179558" y="299095"/>
                </a:lnTo>
                <a:cubicBezTo>
                  <a:pt x="2184857" y="280099"/>
                  <a:pt x="2238998" y="291238"/>
                  <a:pt x="2223277" y="260239"/>
                </a:cubicBezTo>
                <a:cubicBezTo>
                  <a:pt x="2241523" y="259676"/>
                  <a:pt x="2256386" y="270988"/>
                  <a:pt x="2243644" y="251110"/>
                </a:cubicBezTo>
                <a:cubicBezTo>
                  <a:pt x="2249448" y="250324"/>
                  <a:pt x="2252382" y="247882"/>
                  <a:pt x="2253986" y="244616"/>
                </a:cubicBezTo>
                <a:lnTo>
                  <a:pt x="2254285" y="243167"/>
                </a:lnTo>
                <a:lnTo>
                  <a:pt x="2295037" y="242433"/>
                </a:lnTo>
                <a:lnTo>
                  <a:pt x="2299648" y="239896"/>
                </a:lnTo>
                <a:lnTo>
                  <a:pt x="2327237" y="242539"/>
                </a:lnTo>
                <a:lnTo>
                  <a:pt x="2340943" y="242239"/>
                </a:lnTo>
                <a:lnTo>
                  <a:pt x="2345943" y="245589"/>
                </a:lnTo>
                <a:cubicBezTo>
                  <a:pt x="2350718" y="247299"/>
                  <a:pt x="2356754" y="247292"/>
                  <a:pt x="2365602" y="243403"/>
                </a:cubicBezTo>
                <a:lnTo>
                  <a:pt x="2367433" y="241858"/>
                </a:lnTo>
                <a:lnTo>
                  <a:pt x="2385231" y="244873"/>
                </a:lnTo>
                <a:cubicBezTo>
                  <a:pt x="2391237" y="246682"/>
                  <a:pt x="2396907" y="249351"/>
                  <a:pt x="2402059" y="253223"/>
                </a:cubicBezTo>
                <a:cubicBezTo>
                  <a:pt x="2457690" y="251623"/>
                  <a:pt x="2639813" y="242704"/>
                  <a:pt x="2719020" y="235271"/>
                </a:cubicBezTo>
                <a:cubicBezTo>
                  <a:pt x="2762954" y="229515"/>
                  <a:pt x="2821915" y="222156"/>
                  <a:pt x="2877308" y="208630"/>
                </a:cubicBezTo>
                <a:cubicBezTo>
                  <a:pt x="2947949" y="226393"/>
                  <a:pt x="2978035" y="153757"/>
                  <a:pt x="3051375" y="154110"/>
                </a:cubicBezTo>
                <a:cubicBezTo>
                  <a:pt x="3078434" y="115011"/>
                  <a:pt x="3067807" y="148493"/>
                  <a:pt x="3104837" y="135199"/>
                </a:cubicBezTo>
                <a:cubicBezTo>
                  <a:pt x="3103880" y="166713"/>
                  <a:pt x="3146743" y="109780"/>
                  <a:pt x="3159836" y="142694"/>
                </a:cubicBezTo>
                <a:cubicBezTo>
                  <a:pt x="3166160" y="139232"/>
                  <a:pt x="3171875" y="134841"/>
                  <a:pt x="3177510" y="130186"/>
                </a:cubicBezTo>
                <a:lnTo>
                  <a:pt x="3180470" y="127764"/>
                </a:lnTo>
                <a:lnTo>
                  <a:pt x="3194216" y="123837"/>
                </a:lnTo>
                <a:lnTo>
                  <a:pt x="3214710" y="104451"/>
                </a:lnTo>
                <a:cubicBezTo>
                  <a:pt x="3222186" y="101416"/>
                  <a:pt x="3230663" y="99454"/>
                  <a:pt x="3240671" y="99232"/>
                </a:cubicBezTo>
                <a:cubicBezTo>
                  <a:pt x="3277606" y="111009"/>
                  <a:pt x="3320498" y="66221"/>
                  <a:pt x="3366544" y="82506"/>
                </a:cubicBezTo>
                <a:cubicBezTo>
                  <a:pt x="3383134" y="85775"/>
                  <a:pt x="3432393" y="79256"/>
                  <a:pt x="3440424" y="67891"/>
                </a:cubicBezTo>
                <a:cubicBezTo>
                  <a:pt x="3450432" y="64444"/>
                  <a:pt x="3462892" y="66649"/>
                  <a:pt x="3466248" y="55103"/>
                </a:cubicBezTo>
                <a:cubicBezTo>
                  <a:pt x="3472418" y="40954"/>
                  <a:pt x="3510917" y="57092"/>
                  <a:pt x="3503820" y="42110"/>
                </a:cubicBezTo>
                <a:lnTo>
                  <a:pt x="3568389" y="13576"/>
                </a:lnTo>
                <a:cubicBezTo>
                  <a:pt x="3579310" y="19318"/>
                  <a:pt x="3590168" y="14433"/>
                  <a:pt x="3604089" y="6980"/>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hthoek 4">
            <a:extLst>
              <a:ext uri="{FF2B5EF4-FFF2-40B4-BE49-F238E27FC236}">
                <a16:creationId xmlns:a16="http://schemas.microsoft.com/office/drawing/2014/main" id="{08149C3D-09F0-03BE-3E22-09DD1CDC0255}"/>
              </a:ext>
            </a:extLst>
          </p:cNvPr>
          <p:cNvSpPr/>
          <p:nvPr/>
        </p:nvSpPr>
        <p:spPr>
          <a:xfrm>
            <a:off x="9750392" y="2228834"/>
            <a:ext cx="1626669" cy="132288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6" name="Picture 5" descr="What is gap analysis? Uncovering the missing links to successful  performance | CIO">
            <a:extLst>
              <a:ext uri="{FF2B5EF4-FFF2-40B4-BE49-F238E27FC236}">
                <a16:creationId xmlns:a16="http://schemas.microsoft.com/office/drawing/2014/main" id="{AD1088E9-C014-7885-A393-D6BC44C7C58F}"/>
              </a:ext>
            </a:extLst>
          </p:cNvPr>
          <p:cNvPicPr>
            <a:picLocks noChangeAspect="1"/>
          </p:cNvPicPr>
          <p:nvPr/>
        </p:nvPicPr>
        <p:blipFill>
          <a:blip r:embed="rId3"/>
          <a:stretch>
            <a:fillRect/>
          </a:stretch>
        </p:blipFill>
        <p:spPr>
          <a:xfrm>
            <a:off x="2832538" y="1767458"/>
            <a:ext cx="6329854" cy="4190189"/>
          </a:xfrm>
          <a:prstGeom prst="rect">
            <a:avLst/>
          </a:prstGeom>
        </p:spPr>
      </p:pic>
      <p:sp>
        <p:nvSpPr>
          <p:cNvPr id="7" name="TextBox 6">
            <a:extLst>
              <a:ext uri="{FF2B5EF4-FFF2-40B4-BE49-F238E27FC236}">
                <a16:creationId xmlns:a16="http://schemas.microsoft.com/office/drawing/2014/main" id="{68DC8C26-EBA9-F7A7-9160-71296BB7523F}"/>
              </a:ext>
            </a:extLst>
          </p:cNvPr>
          <p:cNvSpPr txBox="1"/>
          <p:nvPr/>
        </p:nvSpPr>
        <p:spPr>
          <a:xfrm>
            <a:off x="827689" y="1773620"/>
            <a:ext cx="2743200" cy="44012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3200" b="1" dirty="0">
                <a:ea typeface="Calibri"/>
                <a:cs typeface="Calibri"/>
              </a:rPr>
              <a:t>experience</a:t>
            </a:r>
          </a:p>
          <a:p>
            <a:endParaRPr lang="en-US" sz="2400" b="1" dirty="0">
              <a:ea typeface="Calibri"/>
              <a:cs typeface="Calibri"/>
            </a:endParaRPr>
          </a:p>
          <a:p>
            <a:r>
              <a:rPr lang="en-US" sz="2400" dirty="0">
                <a:ea typeface="Calibri"/>
                <a:cs typeface="Calibri"/>
              </a:rPr>
              <a:t>relations</a:t>
            </a:r>
            <a:endParaRPr lang="en-US" dirty="0">
              <a:ea typeface="Calibri"/>
              <a:cs typeface="Calibri"/>
            </a:endParaRPr>
          </a:p>
          <a:p>
            <a:r>
              <a:rPr lang="en-US" sz="2400" dirty="0">
                <a:ea typeface="Calibri"/>
                <a:cs typeface="Calibri"/>
              </a:rPr>
              <a:t>fears</a:t>
            </a:r>
          </a:p>
          <a:p>
            <a:r>
              <a:rPr lang="en-US" sz="2400" dirty="0">
                <a:ea typeface="Calibri"/>
                <a:cs typeface="Calibri"/>
              </a:rPr>
              <a:t>desires</a:t>
            </a:r>
          </a:p>
          <a:p>
            <a:r>
              <a:rPr lang="en-US" sz="2400" dirty="0">
                <a:ea typeface="Calibri"/>
                <a:cs typeface="Calibri"/>
              </a:rPr>
              <a:t>shame</a:t>
            </a:r>
          </a:p>
          <a:p>
            <a:r>
              <a:rPr lang="en-US" sz="2400" dirty="0">
                <a:ea typeface="Calibri"/>
                <a:cs typeface="Calibri"/>
              </a:rPr>
              <a:t>enthusiasm</a:t>
            </a:r>
          </a:p>
          <a:p>
            <a:r>
              <a:rPr lang="en-US" sz="2400" dirty="0">
                <a:ea typeface="Calibri"/>
                <a:cs typeface="Calibri"/>
              </a:rPr>
              <a:t>body</a:t>
            </a:r>
          </a:p>
          <a:p>
            <a:r>
              <a:rPr lang="en-US" sz="2400" b="1" dirty="0">
                <a:ea typeface="Calibri"/>
                <a:cs typeface="Calibri"/>
              </a:rPr>
              <a:t>...</a:t>
            </a:r>
          </a:p>
          <a:p>
            <a:endParaRPr lang="en-US" sz="2800" b="1" dirty="0">
              <a:ea typeface="Calibri"/>
              <a:cs typeface="Calibri"/>
            </a:endParaRPr>
          </a:p>
          <a:p>
            <a:endParaRPr lang="en-US" sz="2800" b="1" dirty="0">
              <a:ea typeface="Calibri"/>
              <a:cs typeface="Calibri"/>
            </a:endParaRPr>
          </a:p>
        </p:txBody>
      </p:sp>
      <p:sp>
        <p:nvSpPr>
          <p:cNvPr id="9" name="TextBox 8">
            <a:extLst>
              <a:ext uri="{FF2B5EF4-FFF2-40B4-BE49-F238E27FC236}">
                <a16:creationId xmlns:a16="http://schemas.microsoft.com/office/drawing/2014/main" id="{F5E9B118-5981-51FB-2704-21F4BC612C4D}"/>
              </a:ext>
            </a:extLst>
          </p:cNvPr>
          <p:cNvSpPr txBox="1"/>
          <p:nvPr/>
        </p:nvSpPr>
        <p:spPr>
          <a:xfrm>
            <a:off x="9656378" y="1773620"/>
            <a:ext cx="2743200" cy="51398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800" b="1" dirty="0">
                <a:ea typeface="Calibri"/>
                <a:cs typeface="Calibri"/>
              </a:rPr>
              <a:t>Thought</a:t>
            </a:r>
          </a:p>
          <a:p>
            <a:endParaRPr lang="en-US" sz="2800" b="1" dirty="0">
              <a:ea typeface="Calibri"/>
              <a:cs typeface="Calibri"/>
            </a:endParaRPr>
          </a:p>
          <a:p>
            <a:r>
              <a:rPr lang="en-US" sz="2400" dirty="0">
                <a:ea typeface="Calibri"/>
                <a:cs typeface="Calibri"/>
              </a:rPr>
              <a:t>Books</a:t>
            </a:r>
            <a:endParaRPr lang="en-US" sz="2800" dirty="0">
              <a:ea typeface="Calibri"/>
              <a:cs typeface="Calibri"/>
            </a:endParaRPr>
          </a:p>
          <a:p>
            <a:r>
              <a:rPr lang="en-US" sz="2400" dirty="0">
                <a:ea typeface="Calibri"/>
                <a:cs typeface="Calibri"/>
              </a:rPr>
              <a:t>Philosophy</a:t>
            </a:r>
          </a:p>
          <a:p>
            <a:r>
              <a:rPr lang="en-US" sz="2400" dirty="0">
                <a:ea typeface="Calibri"/>
                <a:cs typeface="Calibri"/>
              </a:rPr>
              <a:t>University</a:t>
            </a:r>
          </a:p>
          <a:p>
            <a:r>
              <a:rPr lang="en-US" sz="2400" dirty="0">
                <a:ea typeface="Calibri"/>
                <a:cs typeface="Calibri"/>
              </a:rPr>
              <a:t>Science</a:t>
            </a:r>
          </a:p>
          <a:p>
            <a:r>
              <a:rPr lang="en-US" sz="2400" dirty="0">
                <a:ea typeface="Calibri"/>
                <a:cs typeface="Calibri"/>
              </a:rPr>
              <a:t>Research</a:t>
            </a:r>
          </a:p>
          <a:p>
            <a:r>
              <a:rPr lang="en-US" sz="2400" dirty="0">
                <a:ea typeface="Calibri"/>
                <a:cs typeface="Calibri"/>
              </a:rPr>
              <a:t>Lectures</a:t>
            </a:r>
          </a:p>
          <a:p>
            <a:r>
              <a:rPr lang="en-US" sz="2400" dirty="0">
                <a:ea typeface="Calibri"/>
                <a:cs typeface="Calibri"/>
              </a:rPr>
              <a:t>...</a:t>
            </a:r>
          </a:p>
          <a:p>
            <a:endParaRPr lang="en-US" sz="2400" b="1" dirty="0">
              <a:ea typeface="Calibri"/>
              <a:cs typeface="Calibri"/>
            </a:endParaRPr>
          </a:p>
          <a:p>
            <a:endParaRPr lang="en-US" sz="2400" b="1" dirty="0">
              <a:ea typeface="Calibri"/>
              <a:cs typeface="Calibri"/>
            </a:endParaRPr>
          </a:p>
          <a:p>
            <a:endParaRPr lang="en-US" sz="2800" b="1" dirty="0">
              <a:ea typeface="Calibri"/>
              <a:cs typeface="Calibri"/>
            </a:endParaRPr>
          </a:p>
          <a:p>
            <a:endParaRPr lang="en-US" sz="2800" b="1" dirty="0">
              <a:ea typeface="Calibri"/>
              <a:cs typeface="Calibri"/>
            </a:endParaRPr>
          </a:p>
        </p:txBody>
      </p:sp>
    </p:spTree>
    <p:extLst>
      <p:ext uri="{BB962C8B-B14F-4D97-AF65-F5344CB8AC3E}">
        <p14:creationId xmlns:p14="http://schemas.microsoft.com/office/powerpoint/2010/main" val="27848824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7" name="Rectangle 66">
            <a:extLst>
              <a:ext uri="{FF2B5EF4-FFF2-40B4-BE49-F238E27FC236}">
                <a16:creationId xmlns:a16="http://schemas.microsoft.com/office/drawing/2014/main" id="{61293230-B0F6-45B1-96D1-13D18E2429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Shape 68">
            <a:extLst>
              <a:ext uri="{FF2B5EF4-FFF2-40B4-BE49-F238E27FC236}">
                <a16:creationId xmlns:a16="http://schemas.microsoft.com/office/drawing/2014/main" id="{2B573B51-C170-49C0-A3D9-8D99730C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89924" y="2"/>
            <a:ext cx="7602076" cy="470844"/>
          </a:xfrm>
          <a:custGeom>
            <a:avLst/>
            <a:gdLst>
              <a:gd name="connsiteX0" fmla="*/ 9683888 w 9683888"/>
              <a:gd name="connsiteY0" fmla="*/ 0 h 743457"/>
              <a:gd name="connsiteX1" fmla="*/ 0 w 9683888"/>
              <a:gd name="connsiteY1" fmla="*/ 0 h 743457"/>
              <a:gd name="connsiteX2" fmla="*/ 0 w 9683888"/>
              <a:gd name="connsiteY2" fmla="*/ 365878 h 743457"/>
              <a:gd name="connsiteX3" fmla="*/ 11844 w 9683888"/>
              <a:gd name="connsiteY3" fmla="*/ 367909 h 743457"/>
              <a:gd name="connsiteX4" fmla="*/ 106208 w 9683888"/>
              <a:gd name="connsiteY4" fmla="*/ 385974 h 743457"/>
              <a:gd name="connsiteX5" fmla="*/ 183667 w 9683888"/>
              <a:gd name="connsiteY5" fmla="*/ 399162 h 743457"/>
              <a:gd name="connsiteX6" fmla="*/ 292430 w 9683888"/>
              <a:gd name="connsiteY6" fmla="*/ 390408 h 743457"/>
              <a:gd name="connsiteX7" fmla="*/ 386942 w 9683888"/>
              <a:gd name="connsiteY7" fmla="*/ 395582 h 743457"/>
              <a:gd name="connsiteX8" fmla="*/ 485751 w 9683888"/>
              <a:gd name="connsiteY8" fmla="*/ 408404 h 743457"/>
              <a:gd name="connsiteX9" fmla="*/ 604107 w 9683888"/>
              <a:gd name="connsiteY9" fmla="*/ 418647 h 743457"/>
              <a:gd name="connsiteX10" fmla="*/ 694081 w 9683888"/>
              <a:gd name="connsiteY10" fmla="*/ 449524 h 743457"/>
              <a:gd name="connsiteX11" fmla="*/ 762452 w 9683888"/>
              <a:gd name="connsiteY11" fmla="*/ 456090 h 743457"/>
              <a:gd name="connsiteX12" fmla="*/ 987872 w 9683888"/>
              <a:gd name="connsiteY12" fmla="*/ 481862 h 743457"/>
              <a:gd name="connsiteX13" fmla="*/ 1077163 w 9683888"/>
              <a:gd name="connsiteY13" fmla="*/ 524467 h 743457"/>
              <a:gd name="connsiteX14" fmla="*/ 1258716 w 9683888"/>
              <a:gd name="connsiteY14" fmla="*/ 587975 h 743457"/>
              <a:gd name="connsiteX15" fmla="*/ 1298056 w 9683888"/>
              <a:gd name="connsiteY15" fmla="*/ 595413 h 743457"/>
              <a:gd name="connsiteX16" fmla="*/ 1327017 w 9683888"/>
              <a:gd name="connsiteY16" fmla="*/ 617412 h 743457"/>
              <a:gd name="connsiteX17" fmla="*/ 1347909 w 9683888"/>
              <a:gd name="connsiteY17" fmla="*/ 620209 h 743457"/>
              <a:gd name="connsiteX18" fmla="*/ 1421792 w 9683888"/>
              <a:gd name="connsiteY18" fmla="*/ 626139 h 743457"/>
              <a:gd name="connsiteX19" fmla="*/ 1519789 w 9683888"/>
              <a:gd name="connsiteY19" fmla="*/ 645011 h 743457"/>
              <a:gd name="connsiteX20" fmla="*/ 1620886 w 9683888"/>
              <a:gd name="connsiteY20" fmla="*/ 687715 h 743457"/>
              <a:gd name="connsiteX21" fmla="*/ 1676745 w 9683888"/>
              <a:gd name="connsiteY21" fmla="*/ 690130 h 743457"/>
              <a:gd name="connsiteX22" fmla="*/ 1832228 w 9683888"/>
              <a:gd name="connsiteY22" fmla="*/ 690860 h 743457"/>
              <a:gd name="connsiteX23" fmla="*/ 1980464 w 9683888"/>
              <a:gd name="connsiteY23" fmla="*/ 704858 h 743457"/>
              <a:gd name="connsiteX24" fmla="*/ 2051150 w 9683888"/>
              <a:gd name="connsiteY24" fmla="*/ 711187 h 743457"/>
              <a:gd name="connsiteX25" fmla="*/ 2162824 w 9683888"/>
              <a:gd name="connsiteY25" fmla="*/ 709178 h 743457"/>
              <a:gd name="connsiteX26" fmla="*/ 2259859 w 9683888"/>
              <a:gd name="connsiteY26" fmla="*/ 718188 h 743457"/>
              <a:gd name="connsiteX27" fmla="*/ 2378290 w 9683888"/>
              <a:gd name="connsiteY27" fmla="*/ 738748 h 743457"/>
              <a:gd name="connsiteX28" fmla="*/ 2407828 w 9683888"/>
              <a:gd name="connsiteY28" fmla="*/ 743457 h 743457"/>
              <a:gd name="connsiteX29" fmla="*/ 2428936 w 9683888"/>
              <a:gd name="connsiteY29" fmla="*/ 734697 h 743457"/>
              <a:gd name="connsiteX30" fmla="*/ 2646106 w 9683888"/>
              <a:gd name="connsiteY30" fmla="*/ 660204 h 743457"/>
              <a:gd name="connsiteX31" fmla="*/ 2799920 w 9683888"/>
              <a:gd name="connsiteY31" fmla="*/ 630451 h 743457"/>
              <a:gd name="connsiteX32" fmla="*/ 2953556 w 9683888"/>
              <a:gd name="connsiteY32" fmla="*/ 607173 h 743457"/>
              <a:gd name="connsiteX33" fmla="*/ 3009839 w 9683888"/>
              <a:gd name="connsiteY33" fmla="*/ 601743 h 743457"/>
              <a:gd name="connsiteX34" fmla="*/ 3115016 w 9683888"/>
              <a:gd name="connsiteY34" fmla="*/ 584982 h 743457"/>
              <a:gd name="connsiteX35" fmla="*/ 3185844 w 9683888"/>
              <a:gd name="connsiteY35" fmla="*/ 595356 h 743457"/>
              <a:gd name="connsiteX36" fmla="*/ 3246013 w 9683888"/>
              <a:gd name="connsiteY36" fmla="*/ 592418 h 743457"/>
              <a:gd name="connsiteX37" fmla="*/ 3313565 w 9683888"/>
              <a:gd name="connsiteY37" fmla="*/ 574138 h 743457"/>
              <a:gd name="connsiteX38" fmla="*/ 3414143 w 9683888"/>
              <a:gd name="connsiteY38" fmla="*/ 553730 h 743457"/>
              <a:gd name="connsiteX39" fmla="*/ 3552895 w 9683888"/>
              <a:gd name="connsiteY39" fmla="*/ 548563 h 743457"/>
              <a:gd name="connsiteX40" fmla="*/ 3753012 w 9683888"/>
              <a:gd name="connsiteY40" fmla="*/ 599520 h 743457"/>
              <a:gd name="connsiteX41" fmla="*/ 3804392 w 9683888"/>
              <a:gd name="connsiteY41" fmla="*/ 604131 h 743457"/>
              <a:gd name="connsiteX42" fmla="*/ 3916696 w 9683888"/>
              <a:gd name="connsiteY42" fmla="*/ 606540 h 743457"/>
              <a:gd name="connsiteX43" fmla="*/ 4063849 w 9683888"/>
              <a:gd name="connsiteY43" fmla="*/ 604058 h 743457"/>
              <a:gd name="connsiteX44" fmla="*/ 4172179 w 9683888"/>
              <a:gd name="connsiteY44" fmla="*/ 592355 h 743457"/>
              <a:gd name="connsiteX45" fmla="*/ 4276294 w 9683888"/>
              <a:gd name="connsiteY45" fmla="*/ 587119 h 743457"/>
              <a:gd name="connsiteX46" fmla="*/ 4411090 w 9683888"/>
              <a:gd name="connsiteY46" fmla="*/ 575600 h 743457"/>
              <a:gd name="connsiteX47" fmla="*/ 4540465 w 9683888"/>
              <a:gd name="connsiteY47" fmla="*/ 567464 h 743457"/>
              <a:gd name="connsiteX48" fmla="*/ 4545352 w 9683888"/>
              <a:gd name="connsiteY48" fmla="*/ 555554 h 743457"/>
              <a:gd name="connsiteX49" fmla="*/ 4564014 w 9683888"/>
              <a:gd name="connsiteY49" fmla="*/ 553660 h 743457"/>
              <a:gd name="connsiteX50" fmla="*/ 4568602 w 9683888"/>
              <a:gd name="connsiteY50" fmla="*/ 550913 h 743457"/>
              <a:gd name="connsiteX51" fmla="*/ 4595289 w 9683888"/>
              <a:gd name="connsiteY51" fmla="*/ 537407 h 743457"/>
              <a:gd name="connsiteX52" fmla="*/ 4739026 w 9683888"/>
              <a:gd name="connsiteY52" fmla="*/ 532483 h 743457"/>
              <a:gd name="connsiteX53" fmla="*/ 5061335 w 9683888"/>
              <a:gd name="connsiteY53" fmla="*/ 545635 h 743457"/>
              <a:gd name="connsiteX54" fmla="*/ 5338634 w 9683888"/>
              <a:gd name="connsiteY54" fmla="*/ 595754 h 743457"/>
              <a:gd name="connsiteX55" fmla="*/ 5529430 w 9683888"/>
              <a:gd name="connsiteY55" fmla="*/ 606335 h 743457"/>
              <a:gd name="connsiteX56" fmla="*/ 5604039 w 9683888"/>
              <a:gd name="connsiteY56" fmla="*/ 607676 h 743457"/>
              <a:gd name="connsiteX57" fmla="*/ 5625281 w 9683888"/>
              <a:gd name="connsiteY57" fmla="*/ 617253 h 743457"/>
              <a:gd name="connsiteX58" fmla="*/ 5628138 w 9683888"/>
              <a:gd name="connsiteY58" fmla="*/ 615483 h 743457"/>
              <a:gd name="connsiteX59" fmla="*/ 5653593 w 9683888"/>
              <a:gd name="connsiteY59" fmla="*/ 617873 h 743457"/>
              <a:gd name="connsiteX60" fmla="*/ 5658658 w 9683888"/>
              <a:gd name="connsiteY60" fmla="*/ 624279 h 743457"/>
              <a:gd name="connsiteX61" fmla="*/ 5675963 w 9683888"/>
              <a:gd name="connsiteY61" fmla="*/ 627762 h 743457"/>
              <a:gd name="connsiteX62" fmla="*/ 5709625 w 9683888"/>
              <a:gd name="connsiteY62" fmla="*/ 639593 h 743457"/>
              <a:gd name="connsiteX63" fmla="*/ 5716324 w 9683888"/>
              <a:gd name="connsiteY63" fmla="*/ 637148 h 743457"/>
              <a:gd name="connsiteX64" fmla="*/ 5767720 w 9683888"/>
              <a:gd name="connsiteY64" fmla="*/ 647737 h 743457"/>
              <a:gd name="connsiteX65" fmla="*/ 5768619 w 9683888"/>
              <a:gd name="connsiteY65" fmla="*/ 645671 h 743457"/>
              <a:gd name="connsiteX66" fmla="*/ 5858696 w 9683888"/>
              <a:gd name="connsiteY66" fmla="*/ 628099 h 743457"/>
              <a:gd name="connsiteX67" fmla="*/ 5935260 w 9683888"/>
              <a:gd name="connsiteY67" fmla="*/ 596904 h 743457"/>
              <a:gd name="connsiteX68" fmla="*/ 5946176 w 9683888"/>
              <a:gd name="connsiteY68" fmla="*/ 597874 h 743457"/>
              <a:gd name="connsiteX69" fmla="*/ 5946447 w 9683888"/>
              <a:gd name="connsiteY69" fmla="*/ 597396 h 743457"/>
              <a:gd name="connsiteX70" fmla="*/ 5958069 w 9683888"/>
              <a:gd name="connsiteY70" fmla="*/ 597432 h 743457"/>
              <a:gd name="connsiteX71" fmla="*/ 5966081 w 9683888"/>
              <a:gd name="connsiteY71" fmla="*/ 599643 h 743457"/>
              <a:gd name="connsiteX72" fmla="*/ 5987259 w 9683888"/>
              <a:gd name="connsiteY72" fmla="*/ 601523 h 743457"/>
              <a:gd name="connsiteX73" fmla="*/ 5994905 w 9683888"/>
              <a:gd name="connsiteY73" fmla="*/ 598873 h 743457"/>
              <a:gd name="connsiteX74" fmla="*/ 6054803 w 9683888"/>
              <a:gd name="connsiteY74" fmla="*/ 541202 h 743457"/>
              <a:gd name="connsiteX75" fmla="*/ 6188672 w 9683888"/>
              <a:gd name="connsiteY75" fmla="*/ 496389 h 743457"/>
              <a:gd name="connsiteX76" fmla="*/ 6323280 w 9683888"/>
              <a:gd name="connsiteY76" fmla="*/ 458013 h 743457"/>
              <a:gd name="connsiteX77" fmla="*/ 6457257 w 9683888"/>
              <a:gd name="connsiteY77" fmla="*/ 414621 h 743457"/>
              <a:gd name="connsiteX78" fmla="*/ 6530019 w 9683888"/>
              <a:gd name="connsiteY78" fmla="*/ 423168 h 743457"/>
              <a:gd name="connsiteX79" fmla="*/ 6626800 w 9683888"/>
              <a:gd name="connsiteY79" fmla="*/ 375078 h 743457"/>
              <a:gd name="connsiteX80" fmla="*/ 6689231 w 9683888"/>
              <a:gd name="connsiteY80" fmla="*/ 353501 h 743457"/>
              <a:gd name="connsiteX81" fmla="*/ 6726440 w 9683888"/>
              <a:gd name="connsiteY81" fmla="*/ 340276 h 743457"/>
              <a:gd name="connsiteX82" fmla="*/ 6835228 w 9683888"/>
              <a:gd name="connsiteY82" fmla="*/ 329393 h 743457"/>
              <a:gd name="connsiteX83" fmla="*/ 7039363 w 9683888"/>
              <a:gd name="connsiteY83" fmla="*/ 370823 h 743457"/>
              <a:gd name="connsiteX84" fmla="*/ 7095156 w 9683888"/>
              <a:gd name="connsiteY84" fmla="*/ 366075 h 743457"/>
              <a:gd name="connsiteX85" fmla="*/ 7187061 w 9683888"/>
              <a:gd name="connsiteY85" fmla="*/ 383876 h 743457"/>
              <a:gd name="connsiteX86" fmla="*/ 7295039 w 9683888"/>
              <a:gd name="connsiteY86" fmla="*/ 355046 h 743457"/>
              <a:gd name="connsiteX87" fmla="*/ 7373651 w 9683888"/>
              <a:gd name="connsiteY87" fmla="*/ 322299 h 743457"/>
              <a:gd name="connsiteX88" fmla="*/ 7418964 w 9683888"/>
              <a:gd name="connsiteY88" fmla="*/ 308685 h 743457"/>
              <a:gd name="connsiteX89" fmla="*/ 7450568 w 9683888"/>
              <a:gd name="connsiteY89" fmla="*/ 293511 h 743457"/>
              <a:gd name="connsiteX90" fmla="*/ 7538380 w 9683888"/>
              <a:gd name="connsiteY90" fmla="*/ 283235 h 743457"/>
              <a:gd name="connsiteX91" fmla="*/ 7786348 w 9683888"/>
              <a:gd name="connsiteY91" fmla="*/ 225377 h 743457"/>
              <a:gd name="connsiteX92" fmla="*/ 7849534 w 9683888"/>
              <a:gd name="connsiteY92" fmla="*/ 245434 h 743457"/>
              <a:gd name="connsiteX93" fmla="*/ 7981165 w 9683888"/>
              <a:gd name="connsiteY93" fmla="*/ 222252 h 743457"/>
              <a:gd name="connsiteX94" fmla="*/ 8171882 w 9683888"/>
              <a:gd name="connsiteY94" fmla="*/ 222497 h 743457"/>
              <a:gd name="connsiteX95" fmla="*/ 8242270 w 9683888"/>
              <a:gd name="connsiteY95" fmla="*/ 180535 h 743457"/>
              <a:gd name="connsiteX96" fmla="*/ 8490152 w 9683888"/>
              <a:gd name="connsiteY96" fmla="*/ 209193 h 743457"/>
              <a:gd name="connsiteX97" fmla="*/ 8622272 w 9683888"/>
              <a:gd name="connsiteY97" fmla="*/ 188859 h 743457"/>
              <a:gd name="connsiteX98" fmla="*/ 8738606 w 9683888"/>
              <a:gd name="connsiteY98" fmla="*/ 208945 h 743457"/>
              <a:gd name="connsiteX99" fmla="*/ 8831307 w 9683888"/>
              <a:gd name="connsiteY99" fmla="*/ 207738 h 743457"/>
              <a:gd name="connsiteX100" fmla="*/ 8891432 w 9683888"/>
              <a:gd name="connsiteY100" fmla="*/ 184510 h 743457"/>
              <a:gd name="connsiteX101" fmla="*/ 8946980 w 9683888"/>
              <a:gd name="connsiteY101" fmla="*/ 145578 h 743457"/>
              <a:gd name="connsiteX102" fmla="*/ 9107760 w 9683888"/>
              <a:gd name="connsiteY102" fmla="*/ 128052 h 743457"/>
              <a:gd name="connsiteX103" fmla="*/ 9195623 w 9683888"/>
              <a:gd name="connsiteY103" fmla="*/ 100212 h 743457"/>
              <a:gd name="connsiteX104" fmla="*/ 9256898 w 9683888"/>
              <a:gd name="connsiteY104" fmla="*/ 73900 h 743457"/>
              <a:gd name="connsiteX105" fmla="*/ 9351740 w 9683888"/>
              <a:gd name="connsiteY105" fmla="*/ 80439 h 743457"/>
              <a:gd name="connsiteX106" fmla="*/ 9539796 w 9683888"/>
              <a:gd name="connsiteY106" fmla="*/ 87069 h 743457"/>
              <a:gd name="connsiteX107" fmla="*/ 9619109 w 9683888"/>
              <a:gd name="connsiteY107" fmla="*/ 39994 h 74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9683888" h="743457">
                <a:moveTo>
                  <a:pt x="9683888" y="0"/>
                </a:moveTo>
                <a:lnTo>
                  <a:pt x="0" y="0"/>
                </a:lnTo>
                <a:lnTo>
                  <a:pt x="0" y="365878"/>
                </a:lnTo>
                <a:lnTo>
                  <a:pt x="11844" y="367909"/>
                </a:lnTo>
                <a:cubicBezTo>
                  <a:pt x="50423" y="374387"/>
                  <a:pt x="87879" y="380746"/>
                  <a:pt x="106208" y="385974"/>
                </a:cubicBezTo>
                <a:cubicBezTo>
                  <a:pt x="119919" y="389979"/>
                  <a:pt x="149687" y="402128"/>
                  <a:pt x="183667" y="399162"/>
                </a:cubicBezTo>
                <a:cubicBezTo>
                  <a:pt x="228274" y="394575"/>
                  <a:pt x="256969" y="398315"/>
                  <a:pt x="292430" y="390408"/>
                </a:cubicBezTo>
                <a:cubicBezTo>
                  <a:pt x="325377" y="395694"/>
                  <a:pt x="374510" y="420053"/>
                  <a:pt x="386942" y="395582"/>
                </a:cubicBezTo>
                <a:cubicBezTo>
                  <a:pt x="400429" y="416427"/>
                  <a:pt x="451168" y="399411"/>
                  <a:pt x="485751" y="408404"/>
                </a:cubicBezTo>
                <a:cubicBezTo>
                  <a:pt x="520399" y="423586"/>
                  <a:pt x="570416" y="404235"/>
                  <a:pt x="604107" y="418647"/>
                </a:cubicBezTo>
                <a:cubicBezTo>
                  <a:pt x="633631" y="425521"/>
                  <a:pt x="672063" y="446364"/>
                  <a:pt x="694081" y="449524"/>
                </a:cubicBezTo>
                <a:cubicBezTo>
                  <a:pt x="700528" y="463278"/>
                  <a:pt x="713487" y="450700"/>
                  <a:pt x="762452" y="456090"/>
                </a:cubicBezTo>
                <a:cubicBezTo>
                  <a:pt x="811417" y="461479"/>
                  <a:pt x="935420" y="470466"/>
                  <a:pt x="987872" y="481862"/>
                </a:cubicBezTo>
                <a:cubicBezTo>
                  <a:pt x="1018493" y="475799"/>
                  <a:pt x="1019470" y="516810"/>
                  <a:pt x="1077163" y="524467"/>
                </a:cubicBezTo>
                <a:cubicBezTo>
                  <a:pt x="1124222" y="535807"/>
                  <a:pt x="1202940" y="574855"/>
                  <a:pt x="1258716" y="587975"/>
                </a:cubicBezTo>
                <a:cubicBezTo>
                  <a:pt x="1274181" y="586466"/>
                  <a:pt x="1286859" y="589632"/>
                  <a:pt x="1298056" y="595413"/>
                </a:cubicBezTo>
                <a:lnTo>
                  <a:pt x="1327017" y="617412"/>
                </a:lnTo>
                <a:lnTo>
                  <a:pt x="1347909" y="620209"/>
                </a:lnTo>
                <a:cubicBezTo>
                  <a:pt x="1377004" y="628445"/>
                  <a:pt x="1394712" y="616344"/>
                  <a:pt x="1421792" y="626139"/>
                </a:cubicBezTo>
                <a:cubicBezTo>
                  <a:pt x="1466260" y="647543"/>
                  <a:pt x="1506099" y="610975"/>
                  <a:pt x="1519789" y="645011"/>
                </a:cubicBezTo>
                <a:cubicBezTo>
                  <a:pt x="1556219" y="665699"/>
                  <a:pt x="1578776" y="668950"/>
                  <a:pt x="1620886" y="687715"/>
                </a:cubicBezTo>
                <a:cubicBezTo>
                  <a:pt x="1658228" y="693647"/>
                  <a:pt x="1636224" y="694371"/>
                  <a:pt x="1676745" y="690130"/>
                </a:cubicBezTo>
                <a:cubicBezTo>
                  <a:pt x="1713709" y="697532"/>
                  <a:pt x="1774627" y="701403"/>
                  <a:pt x="1832228" y="690860"/>
                </a:cubicBezTo>
                <a:cubicBezTo>
                  <a:pt x="1866586" y="689181"/>
                  <a:pt x="1949046" y="755765"/>
                  <a:pt x="1980464" y="704858"/>
                </a:cubicBezTo>
                <a:cubicBezTo>
                  <a:pt x="2001472" y="716610"/>
                  <a:pt x="2020758" y="710467"/>
                  <a:pt x="2051150" y="711187"/>
                </a:cubicBezTo>
                <a:cubicBezTo>
                  <a:pt x="2081543" y="711907"/>
                  <a:pt x="2117567" y="736153"/>
                  <a:pt x="2162824" y="709178"/>
                </a:cubicBezTo>
                <a:cubicBezTo>
                  <a:pt x="2219712" y="701824"/>
                  <a:pt x="2181421" y="742368"/>
                  <a:pt x="2259859" y="718188"/>
                </a:cubicBezTo>
                <a:cubicBezTo>
                  <a:pt x="2296623" y="733933"/>
                  <a:pt x="2337412" y="741012"/>
                  <a:pt x="2378290" y="738748"/>
                </a:cubicBezTo>
                <a:cubicBezTo>
                  <a:pt x="2380041" y="725410"/>
                  <a:pt x="2399659" y="741017"/>
                  <a:pt x="2407828" y="743457"/>
                </a:cubicBezTo>
                <a:cubicBezTo>
                  <a:pt x="2406113" y="735180"/>
                  <a:pt x="2421642" y="728742"/>
                  <a:pt x="2428936" y="734697"/>
                </a:cubicBezTo>
                <a:cubicBezTo>
                  <a:pt x="2468648" y="720822"/>
                  <a:pt x="2584275" y="677579"/>
                  <a:pt x="2646106" y="660204"/>
                </a:cubicBezTo>
                <a:cubicBezTo>
                  <a:pt x="2706894" y="652346"/>
                  <a:pt x="2738390" y="612318"/>
                  <a:pt x="2799920" y="630451"/>
                </a:cubicBezTo>
                <a:cubicBezTo>
                  <a:pt x="2856798" y="622940"/>
                  <a:pt x="2902940" y="602232"/>
                  <a:pt x="2953556" y="607173"/>
                </a:cubicBezTo>
                <a:cubicBezTo>
                  <a:pt x="2970626" y="593247"/>
                  <a:pt x="2988095" y="586399"/>
                  <a:pt x="3009839" y="601743"/>
                </a:cubicBezTo>
                <a:cubicBezTo>
                  <a:pt x="3046166" y="594868"/>
                  <a:pt x="3085682" y="586046"/>
                  <a:pt x="3115016" y="584982"/>
                </a:cubicBezTo>
                <a:cubicBezTo>
                  <a:pt x="3144992" y="587935"/>
                  <a:pt x="3158740" y="599045"/>
                  <a:pt x="3185844" y="595356"/>
                </a:cubicBezTo>
                <a:cubicBezTo>
                  <a:pt x="3209939" y="576197"/>
                  <a:pt x="3221731" y="614583"/>
                  <a:pt x="3246013" y="592418"/>
                </a:cubicBezTo>
                <a:cubicBezTo>
                  <a:pt x="3228976" y="565486"/>
                  <a:pt x="3320172" y="599686"/>
                  <a:pt x="3313565" y="574138"/>
                </a:cubicBezTo>
                <a:cubicBezTo>
                  <a:pt x="3341586" y="564515"/>
                  <a:pt x="3371901" y="555346"/>
                  <a:pt x="3414143" y="553730"/>
                </a:cubicBezTo>
                <a:cubicBezTo>
                  <a:pt x="3463229" y="557630"/>
                  <a:pt x="3476532" y="539673"/>
                  <a:pt x="3552895" y="548563"/>
                </a:cubicBezTo>
                <a:cubicBezTo>
                  <a:pt x="3620356" y="561042"/>
                  <a:pt x="3688830" y="574962"/>
                  <a:pt x="3753012" y="599520"/>
                </a:cubicBezTo>
                <a:cubicBezTo>
                  <a:pt x="3769580" y="615048"/>
                  <a:pt x="3777112" y="602961"/>
                  <a:pt x="3804392" y="604131"/>
                </a:cubicBezTo>
                <a:cubicBezTo>
                  <a:pt x="3831672" y="605301"/>
                  <a:pt x="3878076" y="605222"/>
                  <a:pt x="3916696" y="606540"/>
                </a:cubicBezTo>
                <a:cubicBezTo>
                  <a:pt x="3970533" y="603881"/>
                  <a:pt x="3981244" y="618066"/>
                  <a:pt x="4063849" y="604058"/>
                </a:cubicBezTo>
                <a:cubicBezTo>
                  <a:pt x="4074473" y="605185"/>
                  <a:pt x="4134611" y="589365"/>
                  <a:pt x="4172179" y="592355"/>
                </a:cubicBezTo>
                <a:cubicBezTo>
                  <a:pt x="4180554" y="576172"/>
                  <a:pt x="4255433" y="602075"/>
                  <a:pt x="4276294" y="587119"/>
                </a:cubicBezTo>
                <a:cubicBezTo>
                  <a:pt x="4326119" y="586973"/>
                  <a:pt x="4361692" y="573867"/>
                  <a:pt x="4411090" y="575600"/>
                </a:cubicBezTo>
                <a:cubicBezTo>
                  <a:pt x="4465125" y="575500"/>
                  <a:pt x="4518088" y="570805"/>
                  <a:pt x="4540465" y="567464"/>
                </a:cubicBezTo>
                <a:lnTo>
                  <a:pt x="4545352" y="555554"/>
                </a:lnTo>
                <a:lnTo>
                  <a:pt x="4564014" y="553660"/>
                </a:lnTo>
                <a:lnTo>
                  <a:pt x="4568602" y="550913"/>
                </a:lnTo>
                <a:cubicBezTo>
                  <a:pt x="4577353" y="545618"/>
                  <a:pt x="4586105" y="540734"/>
                  <a:pt x="4595289" y="537407"/>
                </a:cubicBezTo>
                <a:cubicBezTo>
                  <a:pt x="4623104" y="537511"/>
                  <a:pt x="4660764" y="533229"/>
                  <a:pt x="4739026" y="532483"/>
                </a:cubicBezTo>
                <a:cubicBezTo>
                  <a:pt x="4806238" y="527255"/>
                  <a:pt x="4944577" y="524439"/>
                  <a:pt x="5061335" y="545635"/>
                </a:cubicBezTo>
                <a:cubicBezTo>
                  <a:pt x="5167156" y="553533"/>
                  <a:pt x="5251789" y="586167"/>
                  <a:pt x="5338634" y="595754"/>
                </a:cubicBezTo>
                <a:cubicBezTo>
                  <a:pt x="5415763" y="589622"/>
                  <a:pt x="5434719" y="609365"/>
                  <a:pt x="5529430" y="606335"/>
                </a:cubicBezTo>
                <a:cubicBezTo>
                  <a:pt x="5534498" y="613561"/>
                  <a:pt x="5597157" y="603269"/>
                  <a:pt x="5604039" y="607676"/>
                </a:cubicBezTo>
                <a:lnTo>
                  <a:pt x="5625281" y="617253"/>
                </a:lnTo>
                <a:lnTo>
                  <a:pt x="5628138" y="615483"/>
                </a:lnTo>
                <a:cubicBezTo>
                  <a:pt x="5640641" y="612245"/>
                  <a:pt x="5648217" y="613966"/>
                  <a:pt x="5653593" y="617873"/>
                </a:cubicBezTo>
                <a:lnTo>
                  <a:pt x="5658658" y="624279"/>
                </a:lnTo>
                <a:lnTo>
                  <a:pt x="5675963" y="627762"/>
                </a:lnTo>
                <a:lnTo>
                  <a:pt x="5709625" y="639593"/>
                </a:lnTo>
                <a:lnTo>
                  <a:pt x="5716324" y="637148"/>
                </a:lnTo>
                <a:lnTo>
                  <a:pt x="5767720" y="647737"/>
                </a:lnTo>
                <a:lnTo>
                  <a:pt x="5768619" y="645671"/>
                </a:lnTo>
                <a:cubicBezTo>
                  <a:pt x="5776130" y="642927"/>
                  <a:pt x="5830922" y="636226"/>
                  <a:pt x="5858696" y="628099"/>
                </a:cubicBezTo>
                <a:lnTo>
                  <a:pt x="5935260" y="596904"/>
                </a:lnTo>
                <a:lnTo>
                  <a:pt x="5946176" y="597874"/>
                </a:lnTo>
                <a:lnTo>
                  <a:pt x="5946447" y="597396"/>
                </a:lnTo>
                <a:cubicBezTo>
                  <a:pt x="5948934" y="596546"/>
                  <a:pt x="5952567" y="596468"/>
                  <a:pt x="5958069" y="597432"/>
                </a:cubicBezTo>
                <a:lnTo>
                  <a:pt x="5966081" y="599643"/>
                </a:lnTo>
                <a:lnTo>
                  <a:pt x="5987259" y="601523"/>
                </a:lnTo>
                <a:lnTo>
                  <a:pt x="5994905" y="598873"/>
                </a:lnTo>
                <a:cubicBezTo>
                  <a:pt x="6020610" y="579716"/>
                  <a:pt x="6016968" y="560235"/>
                  <a:pt x="6054803" y="541202"/>
                </a:cubicBezTo>
                <a:cubicBezTo>
                  <a:pt x="6108247" y="527358"/>
                  <a:pt x="6130976" y="484538"/>
                  <a:pt x="6188672" y="496389"/>
                </a:cubicBezTo>
                <a:cubicBezTo>
                  <a:pt x="6238659" y="483279"/>
                  <a:pt x="6277194" y="458153"/>
                  <a:pt x="6323280" y="458013"/>
                </a:cubicBezTo>
                <a:cubicBezTo>
                  <a:pt x="6368044" y="444385"/>
                  <a:pt x="6422801" y="420428"/>
                  <a:pt x="6457257" y="414621"/>
                </a:cubicBezTo>
                <a:cubicBezTo>
                  <a:pt x="6483424" y="410645"/>
                  <a:pt x="6508964" y="423228"/>
                  <a:pt x="6530019" y="423168"/>
                </a:cubicBezTo>
                <a:cubicBezTo>
                  <a:pt x="6558276" y="416578"/>
                  <a:pt x="6600264" y="386690"/>
                  <a:pt x="6626800" y="375078"/>
                </a:cubicBezTo>
                <a:cubicBezTo>
                  <a:pt x="6664418" y="400828"/>
                  <a:pt x="6655535" y="354302"/>
                  <a:pt x="6689231" y="353501"/>
                </a:cubicBezTo>
                <a:cubicBezTo>
                  <a:pt x="6708837" y="361122"/>
                  <a:pt x="6719642" y="359485"/>
                  <a:pt x="6726440" y="340276"/>
                </a:cubicBezTo>
                <a:cubicBezTo>
                  <a:pt x="6818329" y="378763"/>
                  <a:pt x="6765502" y="328183"/>
                  <a:pt x="6835228" y="329393"/>
                </a:cubicBezTo>
                <a:cubicBezTo>
                  <a:pt x="6897464" y="335048"/>
                  <a:pt x="6962224" y="329085"/>
                  <a:pt x="7039363" y="370823"/>
                </a:cubicBezTo>
                <a:cubicBezTo>
                  <a:pt x="7056368" y="384567"/>
                  <a:pt x="7070539" y="363899"/>
                  <a:pt x="7095156" y="366075"/>
                </a:cubicBezTo>
                <a:cubicBezTo>
                  <a:pt x="7119772" y="368250"/>
                  <a:pt x="7153748" y="385714"/>
                  <a:pt x="7187061" y="383876"/>
                </a:cubicBezTo>
                <a:cubicBezTo>
                  <a:pt x="7242115" y="377604"/>
                  <a:pt x="7270954" y="334249"/>
                  <a:pt x="7295039" y="355046"/>
                </a:cubicBezTo>
                <a:cubicBezTo>
                  <a:pt x="7320104" y="344159"/>
                  <a:pt x="7343179" y="301443"/>
                  <a:pt x="7373651" y="322299"/>
                </a:cubicBezTo>
                <a:cubicBezTo>
                  <a:pt x="7367160" y="298575"/>
                  <a:pt x="7410095" y="329040"/>
                  <a:pt x="7418964" y="308685"/>
                </a:cubicBezTo>
                <a:cubicBezTo>
                  <a:pt x="7424243" y="291807"/>
                  <a:pt x="7438503" y="297117"/>
                  <a:pt x="7450568" y="293511"/>
                </a:cubicBezTo>
                <a:cubicBezTo>
                  <a:pt x="7461276" y="277652"/>
                  <a:pt x="7519437" y="275664"/>
                  <a:pt x="7538380" y="283235"/>
                </a:cubicBezTo>
                <a:cubicBezTo>
                  <a:pt x="7594343" y="271879"/>
                  <a:pt x="7734488" y="231676"/>
                  <a:pt x="7786348" y="225377"/>
                </a:cubicBezTo>
                <a:cubicBezTo>
                  <a:pt x="7797693" y="277094"/>
                  <a:pt x="7847327" y="236176"/>
                  <a:pt x="7849534" y="245434"/>
                </a:cubicBezTo>
                <a:cubicBezTo>
                  <a:pt x="7894253" y="231282"/>
                  <a:pt x="7937937" y="238796"/>
                  <a:pt x="7981165" y="222252"/>
                </a:cubicBezTo>
                <a:cubicBezTo>
                  <a:pt x="8066564" y="234459"/>
                  <a:pt x="8127007" y="235277"/>
                  <a:pt x="8171882" y="222497"/>
                </a:cubicBezTo>
                <a:cubicBezTo>
                  <a:pt x="8183092" y="205785"/>
                  <a:pt x="8217423" y="177145"/>
                  <a:pt x="8242270" y="180535"/>
                </a:cubicBezTo>
                <a:cubicBezTo>
                  <a:pt x="8294138" y="178846"/>
                  <a:pt x="8410926" y="208334"/>
                  <a:pt x="8490152" y="209193"/>
                </a:cubicBezTo>
                <a:cubicBezTo>
                  <a:pt x="8558493" y="195433"/>
                  <a:pt x="8564727" y="233466"/>
                  <a:pt x="8622272" y="188859"/>
                </a:cubicBezTo>
                <a:cubicBezTo>
                  <a:pt x="8659556" y="191317"/>
                  <a:pt x="8666988" y="178214"/>
                  <a:pt x="8738606" y="208945"/>
                </a:cubicBezTo>
                <a:cubicBezTo>
                  <a:pt x="8769507" y="208543"/>
                  <a:pt x="8800406" y="224019"/>
                  <a:pt x="8831307" y="207738"/>
                </a:cubicBezTo>
                <a:cubicBezTo>
                  <a:pt x="8836477" y="191612"/>
                  <a:pt x="8870109" y="182455"/>
                  <a:pt x="8891432" y="184510"/>
                </a:cubicBezTo>
                <a:cubicBezTo>
                  <a:pt x="8876795" y="135260"/>
                  <a:pt x="8938553" y="173381"/>
                  <a:pt x="8946980" y="145578"/>
                </a:cubicBezTo>
                <a:cubicBezTo>
                  <a:pt x="9010957" y="156064"/>
                  <a:pt x="9046552" y="157746"/>
                  <a:pt x="9107760" y="128052"/>
                </a:cubicBezTo>
                <a:cubicBezTo>
                  <a:pt x="9135191" y="151813"/>
                  <a:pt x="9184204" y="114911"/>
                  <a:pt x="9195623" y="100212"/>
                </a:cubicBezTo>
                <a:cubicBezTo>
                  <a:pt x="9222736" y="85917"/>
                  <a:pt x="9230892" y="98248"/>
                  <a:pt x="9256898" y="73900"/>
                </a:cubicBezTo>
                <a:cubicBezTo>
                  <a:pt x="9276443" y="63724"/>
                  <a:pt x="9334001" y="80454"/>
                  <a:pt x="9351740" y="80439"/>
                </a:cubicBezTo>
                <a:cubicBezTo>
                  <a:pt x="9398889" y="82633"/>
                  <a:pt x="9473718" y="102566"/>
                  <a:pt x="9539796" y="87069"/>
                </a:cubicBezTo>
                <a:cubicBezTo>
                  <a:pt x="9565852" y="70987"/>
                  <a:pt x="9591569" y="56211"/>
                  <a:pt x="9619109" y="39994"/>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1" name="Freeform: Shape 70">
            <a:extLst>
              <a:ext uri="{FF2B5EF4-FFF2-40B4-BE49-F238E27FC236}">
                <a16:creationId xmlns:a16="http://schemas.microsoft.com/office/drawing/2014/main" id="{CC7BCC73-A901-44EB-B0E7-879E19267A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779827"/>
            <a:ext cx="10680562" cy="1078174"/>
          </a:xfrm>
          <a:custGeom>
            <a:avLst/>
            <a:gdLst>
              <a:gd name="connsiteX0" fmla="*/ 3617689 w 10680562"/>
              <a:gd name="connsiteY0" fmla="*/ 0 h 1605023"/>
              <a:gd name="connsiteX1" fmla="*/ 3635901 w 10680562"/>
              <a:gd name="connsiteY1" fmla="*/ 7738 h 1605023"/>
              <a:gd name="connsiteX2" fmla="*/ 3690891 w 10680562"/>
              <a:gd name="connsiteY2" fmla="*/ 7049 h 1605023"/>
              <a:gd name="connsiteX3" fmla="*/ 3832247 w 10680562"/>
              <a:gd name="connsiteY3" fmla="*/ 13937 h 1605023"/>
              <a:gd name="connsiteX4" fmla="*/ 3999111 w 10680562"/>
              <a:gd name="connsiteY4" fmla="*/ 44624 h 1605023"/>
              <a:gd name="connsiteX5" fmla="*/ 4034676 w 10680562"/>
              <a:gd name="connsiteY5" fmla="*/ 48775 h 1605023"/>
              <a:gd name="connsiteX6" fmla="*/ 4065394 w 10680562"/>
              <a:gd name="connsiteY6" fmla="*/ 42879 h 1605023"/>
              <a:gd name="connsiteX7" fmla="*/ 4072648 w 10680562"/>
              <a:gd name="connsiteY7" fmla="*/ 33262 h 1605023"/>
              <a:gd name="connsiteX8" fmla="*/ 4092232 w 10680562"/>
              <a:gd name="connsiteY8" fmla="*/ 34026 h 1605023"/>
              <a:gd name="connsiteX9" fmla="*/ 4097470 w 10680562"/>
              <a:gd name="connsiteY9" fmla="*/ 32252 h 1605023"/>
              <a:gd name="connsiteX10" fmla="*/ 4127488 w 10680562"/>
              <a:gd name="connsiteY10" fmla="*/ 24056 h 1605023"/>
              <a:gd name="connsiteX11" fmla="*/ 4190803 w 10680562"/>
              <a:gd name="connsiteY11" fmla="*/ 55685 h 1605023"/>
              <a:gd name="connsiteX12" fmla="*/ 4269333 w 10680562"/>
              <a:gd name="connsiteY12" fmla="*/ 54186 h 1605023"/>
              <a:gd name="connsiteX13" fmla="*/ 4481486 w 10680562"/>
              <a:gd name="connsiteY13" fmla="*/ 116915 h 1605023"/>
              <a:gd name="connsiteX14" fmla="*/ 4651418 w 10680562"/>
              <a:gd name="connsiteY14" fmla="*/ 150071 h 1605023"/>
              <a:gd name="connsiteX15" fmla="*/ 4863575 w 10680562"/>
              <a:gd name="connsiteY15" fmla="*/ 175458 h 1605023"/>
              <a:gd name="connsiteX16" fmla="*/ 5013635 w 10680562"/>
              <a:gd name="connsiteY16" fmla="*/ 213928 h 1605023"/>
              <a:gd name="connsiteX17" fmla="*/ 5203044 w 10680562"/>
              <a:gd name="connsiteY17" fmla="*/ 228946 h 1605023"/>
              <a:gd name="connsiteX18" fmla="*/ 5207070 w 10680562"/>
              <a:gd name="connsiteY18" fmla="*/ 235105 h 1605023"/>
              <a:gd name="connsiteX19" fmla="*/ 5224253 w 10680562"/>
              <a:gd name="connsiteY19" fmla="*/ 240320 h 1605023"/>
              <a:gd name="connsiteX20" fmla="*/ 5256736 w 10680562"/>
              <a:gd name="connsiteY20" fmla="*/ 254811 h 1605023"/>
              <a:gd name="connsiteX21" fmla="*/ 5264095 w 10680562"/>
              <a:gd name="connsiteY21" fmla="*/ 253567 h 1605023"/>
              <a:gd name="connsiteX22" fmla="*/ 5315084 w 10680562"/>
              <a:gd name="connsiteY22" fmla="*/ 269264 h 1605023"/>
              <a:gd name="connsiteX23" fmla="*/ 5316393 w 10680562"/>
              <a:gd name="connsiteY23" fmla="*/ 267603 h 1605023"/>
              <a:gd name="connsiteX24" fmla="*/ 5333427 w 10680562"/>
              <a:gd name="connsiteY24" fmla="*/ 263823 h 1605023"/>
              <a:gd name="connsiteX25" fmla="*/ 5364589 w 10680562"/>
              <a:gd name="connsiteY25" fmla="*/ 260882 h 1605023"/>
              <a:gd name="connsiteX26" fmla="*/ 5443973 w 10680562"/>
              <a:gd name="connsiteY26" fmla="*/ 230866 h 1605023"/>
              <a:gd name="connsiteX27" fmla="*/ 5497201 w 10680562"/>
              <a:gd name="connsiteY27" fmla="*/ 247023 h 1605023"/>
              <a:gd name="connsiteX28" fmla="*/ 5508269 w 10680562"/>
              <a:gd name="connsiteY28" fmla="*/ 249256 h 1605023"/>
              <a:gd name="connsiteX29" fmla="*/ 5508636 w 10680562"/>
              <a:gd name="connsiteY29" fmla="*/ 248880 h 1605023"/>
              <a:gd name="connsiteX30" fmla="*/ 5520606 w 10680562"/>
              <a:gd name="connsiteY30" fmla="*/ 250400 h 1605023"/>
              <a:gd name="connsiteX31" fmla="*/ 5528451 w 10680562"/>
              <a:gd name="connsiteY31" fmla="*/ 253330 h 1605023"/>
              <a:gd name="connsiteX32" fmla="*/ 5549923 w 10680562"/>
              <a:gd name="connsiteY32" fmla="*/ 257662 h 1605023"/>
              <a:gd name="connsiteX33" fmla="*/ 5558295 w 10680562"/>
              <a:gd name="connsiteY33" fmla="*/ 256364 h 1605023"/>
              <a:gd name="connsiteX34" fmla="*/ 5664799 w 10680562"/>
              <a:gd name="connsiteY34" fmla="*/ 278924 h 1605023"/>
              <a:gd name="connsiteX35" fmla="*/ 5796160 w 10680562"/>
              <a:gd name="connsiteY35" fmla="*/ 307979 h 1605023"/>
              <a:gd name="connsiteX36" fmla="*/ 5897647 w 10680562"/>
              <a:gd name="connsiteY36" fmla="*/ 339431 h 1605023"/>
              <a:gd name="connsiteX37" fmla="*/ 5978838 w 10680562"/>
              <a:gd name="connsiteY37" fmla="*/ 367970 h 1605023"/>
              <a:gd name="connsiteX38" fmla="*/ 6050367 w 10680562"/>
              <a:gd name="connsiteY38" fmla="*/ 386341 h 1605023"/>
              <a:gd name="connsiteX39" fmla="*/ 6140609 w 10680562"/>
              <a:gd name="connsiteY39" fmla="*/ 385135 h 1605023"/>
              <a:gd name="connsiteX40" fmla="*/ 6302950 w 10680562"/>
              <a:gd name="connsiteY40" fmla="*/ 448183 h 1605023"/>
              <a:gd name="connsiteX41" fmla="*/ 6308533 w 10680562"/>
              <a:gd name="connsiteY41" fmla="*/ 448551 h 1605023"/>
              <a:gd name="connsiteX42" fmla="*/ 6340278 w 10680562"/>
              <a:gd name="connsiteY42" fmla="*/ 468555 h 1605023"/>
              <a:gd name="connsiteX43" fmla="*/ 6341685 w 10680562"/>
              <a:gd name="connsiteY43" fmla="*/ 467587 h 1605023"/>
              <a:gd name="connsiteX44" fmla="*/ 6354862 w 10680562"/>
              <a:gd name="connsiteY44" fmla="*/ 467794 h 1605023"/>
              <a:gd name="connsiteX45" fmla="*/ 6377840 w 10680562"/>
              <a:gd name="connsiteY45" fmla="*/ 471024 h 1605023"/>
              <a:gd name="connsiteX46" fmla="*/ 6442804 w 10680562"/>
              <a:gd name="connsiteY46" fmla="*/ 463091 h 1605023"/>
              <a:gd name="connsiteX47" fmla="*/ 6476009 w 10680562"/>
              <a:gd name="connsiteY47" fmla="*/ 483807 h 1605023"/>
              <a:gd name="connsiteX48" fmla="*/ 6483237 w 10680562"/>
              <a:gd name="connsiteY48" fmla="*/ 487308 h 1605023"/>
              <a:gd name="connsiteX49" fmla="*/ 6483605 w 10680562"/>
              <a:gd name="connsiteY49" fmla="*/ 487102 h 1605023"/>
              <a:gd name="connsiteX50" fmla="*/ 6491673 w 10680562"/>
              <a:gd name="connsiteY50" fmla="*/ 490243 h 1605023"/>
              <a:gd name="connsiteX51" fmla="*/ 6496411 w 10680562"/>
              <a:gd name="connsiteY51" fmla="*/ 493689 h 1605023"/>
              <a:gd name="connsiteX52" fmla="*/ 6510429 w 10680562"/>
              <a:gd name="connsiteY52" fmla="*/ 500479 h 1605023"/>
              <a:gd name="connsiteX53" fmla="*/ 6516750 w 10680562"/>
              <a:gd name="connsiteY53" fmla="*/ 500983 h 1605023"/>
              <a:gd name="connsiteX54" fmla="*/ 6580199 w 10680562"/>
              <a:gd name="connsiteY54" fmla="*/ 483318 h 1605023"/>
              <a:gd name="connsiteX55" fmla="*/ 6690237 w 10680562"/>
              <a:gd name="connsiteY55" fmla="*/ 493051 h 1605023"/>
              <a:gd name="connsiteX56" fmla="*/ 6798356 w 10680562"/>
              <a:gd name="connsiteY56" fmla="*/ 506748 h 1605023"/>
              <a:gd name="connsiteX57" fmla="*/ 6837102 w 10680562"/>
              <a:gd name="connsiteY57" fmla="*/ 513677 h 1605023"/>
              <a:gd name="connsiteX58" fmla="*/ 6907934 w 10680562"/>
              <a:gd name="connsiteY58" fmla="*/ 517339 h 1605023"/>
              <a:gd name="connsiteX59" fmla="*/ 6941474 w 10680562"/>
              <a:gd name="connsiteY59" fmla="*/ 513632 h 1605023"/>
              <a:gd name="connsiteX60" fmla="*/ 6942754 w 10680562"/>
              <a:gd name="connsiteY60" fmla="*/ 514394 h 1605023"/>
              <a:gd name="connsiteX61" fmla="*/ 6946363 w 10680562"/>
              <a:gd name="connsiteY61" fmla="*/ 511066 h 1605023"/>
              <a:gd name="connsiteX62" fmla="*/ 6952592 w 10680562"/>
              <a:gd name="connsiteY62" fmla="*/ 510252 h 1605023"/>
              <a:gd name="connsiteX63" fmla="*/ 6968398 w 10680562"/>
              <a:gd name="connsiteY63" fmla="*/ 513946 h 1605023"/>
              <a:gd name="connsiteX64" fmla="*/ 6974142 w 10680562"/>
              <a:gd name="connsiteY64" fmla="*/ 516310 h 1605023"/>
              <a:gd name="connsiteX65" fmla="*/ 6982971 w 10680562"/>
              <a:gd name="connsiteY65" fmla="*/ 517694 h 1605023"/>
              <a:gd name="connsiteX66" fmla="*/ 6983252 w 10680562"/>
              <a:gd name="connsiteY66" fmla="*/ 517416 h 1605023"/>
              <a:gd name="connsiteX67" fmla="*/ 6991400 w 10680562"/>
              <a:gd name="connsiteY67" fmla="*/ 519321 h 1605023"/>
              <a:gd name="connsiteX68" fmla="*/ 7030460 w 10680562"/>
              <a:gd name="connsiteY68" fmla="*/ 532556 h 1605023"/>
              <a:gd name="connsiteX69" fmla="*/ 7089916 w 10680562"/>
              <a:gd name="connsiteY69" fmla="*/ 511503 h 1605023"/>
              <a:gd name="connsiteX70" fmla="*/ 7113059 w 10680562"/>
              <a:gd name="connsiteY70" fmla="*/ 509904 h 1605023"/>
              <a:gd name="connsiteX71" fmla="*/ 7125755 w 10680562"/>
              <a:gd name="connsiteY71" fmla="*/ 507393 h 1605023"/>
              <a:gd name="connsiteX72" fmla="*/ 7126765 w 10680562"/>
              <a:gd name="connsiteY72" fmla="*/ 506166 h 1605023"/>
              <a:gd name="connsiteX73" fmla="*/ 7164175 w 10680562"/>
              <a:gd name="connsiteY73" fmla="*/ 519011 h 1605023"/>
              <a:gd name="connsiteX74" fmla="*/ 7169654 w 10680562"/>
              <a:gd name="connsiteY74" fmla="*/ 518219 h 1605023"/>
              <a:gd name="connsiteX75" fmla="*/ 7193386 w 10680562"/>
              <a:gd name="connsiteY75" fmla="*/ 529788 h 1605023"/>
              <a:gd name="connsiteX76" fmla="*/ 7205997 w 10680562"/>
              <a:gd name="connsiteY76" fmla="*/ 534060 h 1605023"/>
              <a:gd name="connsiteX77" fmla="*/ 7208842 w 10680562"/>
              <a:gd name="connsiteY77" fmla="*/ 538783 h 1605023"/>
              <a:gd name="connsiteX78" fmla="*/ 7227817 w 10680562"/>
              <a:gd name="connsiteY78" fmla="*/ 543304 h 1605023"/>
              <a:gd name="connsiteX79" fmla="*/ 7230267 w 10680562"/>
              <a:gd name="connsiteY79" fmla="*/ 542497 h 1605023"/>
              <a:gd name="connsiteX80" fmla="*/ 7244913 w 10680562"/>
              <a:gd name="connsiteY80" fmla="*/ 551160 h 1605023"/>
              <a:gd name="connsiteX81" fmla="*/ 7255970 w 10680562"/>
              <a:gd name="connsiteY81" fmla="*/ 564383 h 1605023"/>
              <a:gd name="connsiteX82" fmla="*/ 7421156 w 10680562"/>
              <a:gd name="connsiteY82" fmla="*/ 584155 h 1605023"/>
              <a:gd name="connsiteX83" fmla="*/ 7553166 w 10680562"/>
              <a:gd name="connsiteY83" fmla="*/ 653085 h 1605023"/>
              <a:gd name="connsiteX84" fmla="*/ 7643092 w 10680562"/>
              <a:gd name="connsiteY84" fmla="*/ 662482 h 1605023"/>
              <a:gd name="connsiteX85" fmla="*/ 7896429 w 10680562"/>
              <a:gd name="connsiteY85" fmla="*/ 689054 h 1605023"/>
              <a:gd name="connsiteX86" fmla="*/ 7954620 w 10680562"/>
              <a:gd name="connsiteY86" fmla="*/ 689481 h 1605023"/>
              <a:gd name="connsiteX87" fmla="*/ 8000803 w 10680562"/>
              <a:gd name="connsiteY87" fmla="*/ 714583 h 1605023"/>
              <a:gd name="connsiteX88" fmla="*/ 8023216 w 10680562"/>
              <a:gd name="connsiteY88" fmla="*/ 709000 h 1605023"/>
              <a:gd name="connsiteX89" fmla="*/ 8027136 w 10680562"/>
              <a:gd name="connsiteY89" fmla="*/ 707765 h 1605023"/>
              <a:gd name="connsiteX90" fmla="*/ 8041622 w 10680562"/>
              <a:gd name="connsiteY90" fmla="*/ 708731 h 1605023"/>
              <a:gd name="connsiteX91" fmla="*/ 8047209 w 10680562"/>
              <a:gd name="connsiteY91" fmla="*/ 701624 h 1605023"/>
              <a:gd name="connsiteX92" fmla="*/ 8070088 w 10680562"/>
              <a:gd name="connsiteY92" fmla="*/ 697789 h 1605023"/>
              <a:gd name="connsiteX93" fmla="*/ 8096332 w 10680562"/>
              <a:gd name="connsiteY93" fmla="*/ 701624 h 1605023"/>
              <a:gd name="connsiteX94" fmla="*/ 8219225 w 10680562"/>
              <a:gd name="connsiteY94" fmla="*/ 728069 h 1605023"/>
              <a:gd name="connsiteX95" fmla="*/ 8293793 w 10680562"/>
              <a:gd name="connsiteY95" fmla="*/ 739200 h 1605023"/>
              <a:gd name="connsiteX96" fmla="*/ 8323753 w 10680562"/>
              <a:gd name="connsiteY96" fmla="*/ 736063 h 1605023"/>
              <a:gd name="connsiteX97" fmla="*/ 8364496 w 10680562"/>
              <a:gd name="connsiteY97" fmla="*/ 736635 h 1605023"/>
              <a:gd name="connsiteX98" fmla="*/ 8437662 w 10680562"/>
              <a:gd name="connsiteY98" fmla="*/ 731942 h 1605023"/>
              <a:gd name="connsiteX99" fmla="*/ 8533764 w 10680562"/>
              <a:gd name="connsiteY99" fmla="*/ 735554 h 1605023"/>
              <a:gd name="connsiteX100" fmla="*/ 8596769 w 10680562"/>
              <a:gd name="connsiteY100" fmla="*/ 769632 h 1605023"/>
              <a:gd name="connsiteX101" fmla="*/ 8604035 w 10680562"/>
              <a:gd name="connsiteY101" fmla="*/ 764982 h 1605023"/>
              <a:gd name="connsiteX102" fmla="*/ 8650929 w 10680562"/>
              <a:gd name="connsiteY102" fmla="*/ 773164 h 1605023"/>
              <a:gd name="connsiteX103" fmla="*/ 8806497 w 10680562"/>
              <a:gd name="connsiteY103" fmla="*/ 839707 h 1605023"/>
              <a:gd name="connsiteX104" fmla="*/ 8898377 w 10680562"/>
              <a:gd name="connsiteY104" fmla="*/ 854651 h 1605023"/>
              <a:gd name="connsiteX105" fmla="*/ 8932389 w 10680562"/>
              <a:gd name="connsiteY105" fmla="*/ 853846 h 1605023"/>
              <a:gd name="connsiteX106" fmla="*/ 8989288 w 10680562"/>
              <a:gd name="connsiteY106" fmla="*/ 852877 h 1605023"/>
              <a:gd name="connsiteX107" fmla="*/ 9035275 w 10680562"/>
              <a:gd name="connsiteY107" fmla="*/ 837110 h 1605023"/>
              <a:gd name="connsiteX108" fmla="*/ 9138626 w 10680562"/>
              <a:gd name="connsiteY108" fmla="*/ 862106 h 1605023"/>
              <a:gd name="connsiteX109" fmla="*/ 9216298 w 10680562"/>
              <a:gd name="connsiteY109" fmla="*/ 858754 h 1605023"/>
              <a:gd name="connsiteX110" fmla="*/ 9259941 w 10680562"/>
              <a:gd name="connsiteY110" fmla="*/ 861843 h 1605023"/>
              <a:gd name="connsiteX111" fmla="*/ 9380407 w 10680562"/>
              <a:gd name="connsiteY111" fmla="*/ 864825 h 1605023"/>
              <a:gd name="connsiteX112" fmla="*/ 9490772 w 10680562"/>
              <a:gd name="connsiteY112" fmla="*/ 901190 h 1605023"/>
              <a:gd name="connsiteX113" fmla="*/ 9584982 w 10680562"/>
              <a:gd name="connsiteY113" fmla="*/ 935980 h 1605023"/>
              <a:gd name="connsiteX114" fmla="*/ 9759797 w 10680562"/>
              <a:gd name="connsiteY114" fmla="*/ 1010923 h 1605023"/>
              <a:gd name="connsiteX115" fmla="*/ 9834455 w 10680562"/>
              <a:gd name="connsiteY115" fmla="*/ 1082908 h 1605023"/>
              <a:gd name="connsiteX116" fmla="*/ 9939504 w 10680562"/>
              <a:gd name="connsiteY116" fmla="*/ 1110614 h 1605023"/>
              <a:gd name="connsiteX117" fmla="*/ 10077001 w 10680562"/>
              <a:gd name="connsiteY117" fmla="*/ 1160906 h 1605023"/>
              <a:gd name="connsiteX118" fmla="*/ 10178431 w 10680562"/>
              <a:gd name="connsiteY118" fmla="*/ 1244920 h 1605023"/>
              <a:gd name="connsiteX119" fmla="*/ 10248658 w 10680562"/>
              <a:gd name="connsiteY119" fmla="*/ 1309335 h 1605023"/>
              <a:gd name="connsiteX120" fmla="*/ 10414709 w 10680562"/>
              <a:gd name="connsiteY120" fmla="*/ 1388645 h 1605023"/>
              <a:gd name="connsiteX121" fmla="*/ 10592469 w 10680562"/>
              <a:gd name="connsiteY121" fmla="*/ 1543828 h 1605023"/>
              <a:gd name="connsiteX122" fmla="*/ 10674941 w 10680562"/>
              <a:gd name="connsiteY122" fmla="*/ 1597388 h 1605023"/>
              <a:gd name="connsiteX123" fmla="*/ 10680562 w 10680562"/>
              <a:gd name="connsiteY123" fmla="*/ 1605023 h 1605023"/>
              <a:gd name="connsiteX124" fmla="*/ 0 w 10680562"/>
              <a:gd name="connsiteY124" fmla="*/ 1605023 h 1605023"/>
              <a:gd name="connsiteX125" fmla="*/ 0 w 10680562"/>
              <a:gd name="connsiteY125" fmla="*/ 415048 h 1605023"/>
              <a:gd name="connsiteX126" fmla="*/ 9656 w 10680562"/>
              <a:gd name="connsiteY126" fmla="*/ 416044 h 1605023"/>
              <a:gd name="connsiteX127" fmla="*/ 179196 w 10680562"/>
              <a:gd name="connsiteY127" fmla="*/ 423071 h 1605023"/>
              <a:gd name="connsiteX128" fmla="*/ 250912 w 10680562"/>
              <a:gd name="connsiteY128" fmla="*/ 408617 h 1605023"/>
              <a:gd name="connsiteX129" fmla="*/ 291375 w 10680562"/>
              <a:gd name="connsiteY129" fmla="*/ 403710 h 1605023"/>
              <a:gd name="connsiteX130" fmla="*/ 320542 w 10680562"/>
              <a:gd name="connsiteY130" fmla="*/ 396592 h 1605023"/>
              <a:gd name="connsiteX131" fmla="*/ 522426 w 10680562"/>
              <a:gd name="connsiteY131" fmla="*/ 407158 h 1605023"/>
              <a:gd name="connsiteX132" fmla="*/ 549068 w 10680562"/>
              <a:gd name="connsiteY132" fmla="*/ 407418 h 1605023"/>
              <a:gd name="connsiteX133" fmla="*/ 571100 w 10680562"/>
              <a:gd name="connsiteY133" fmla="*/ 400562 h 1605023"/>
              <a:gd name="connsiteX134" fmla="*/ 575457 w 10680562"/>
              <a:gd name="connsiteY134" fmla="*/ 392801 h 1605023"/>
              <a:gd name="connsiteX135" fmla="*/ 589968 w 10680562"/>
              <a:gd name="connsiteY135" fmla="*/ 391807 h 1605023"/>
              <a:gd name="connsiteX136" fmla="*/ 593649 w 10680562"/>
              <a:gd name="connsiteY136" fmla="*/ 390062 h 1605023"/>
              <a:gd name="connsiteX137" fmla="*/ 614928 w 10680562"/>
              <a:gd name="connsiteY137" fmla="*/ 381544 h 1605023"/>
              <a:gd name="connsiteX138" fmla="*/ 722580 w 10680562"/>
              <a:gd name="connsiteY138" fmla="*/ 392722 h 1605023"/>
              <a:gd name="connsiteX139" fmla="*/ 946884 w 10680562"/>
              <a:gd name="connsiteY139" fmla="*/ 411854 h 1605023"/>
              <a:gd name="connsiteX140" fmla="*/ 1210905 w 10680562"/>
              <a:gd name="connsiteY140" fmla="*/ 432414 h 1605023"/>
              <a:gd name="connsiteX141" fmla="*/ 1377854 w 10680562"/>
              <a:gd name="connsiteY141" fmla="*/ 429745 h 1605023"/>
              <a:gd name="connsiteX142" fmla="*/ 1391004 w 10680562"/>
              <a:gd name="connsiteY142" fmla="*/ 441307 h 1605023"/>
              <a:gd name="connsiteX143" fmla="*/ 1406953 w 10680562"/>
              <a:gd name="connsiteY143" fmla="*/ 447889 h 1605023"/>
              <a:gd name="connsiteX144" fmla="*/ 1409246 w 10680562"/>
              <a:gd name="connsiteY144" fmla="*/ 446765 h 1605023"/>
              <a:gd name="connsiteX145" fmla="*/ 1428800 w 10680562"/>
              <a:gd name="connsiteY145" fmla="*/ 448677 h 1605023"/>
              <a:gd name="connsiteX146" fmla="*/ 1432402 w 10680562"/>
              <a:gd name="connsiteY146" fmla="*/ 452956 h 1605023"/>
              <a:gd name="connsiteX147" fmla="*/ 1606578 w 10680562"/>
              <a:gd name="connsiteY147" fmla="*/ 430870 h 1605023"/>
              <a:gd name="connsiteX148" fmla="*/ 1647476 w 10680562"/>
              <a:gd name="connsiteY148" fmla="*/ 438687 h 1605023"/>
              <a:gd name="connsiteX149" fmla="*/ 1655866 w 10680562"/>
              <a:gd name="connsiteY149" fmla="*/ 439472 h 1605023"/>
              <a:gd name="connsiteX150" fmla="*/ 1656096 w 10680562"/>
              <a:gd name="connsiteY150" fmla="*/ 439162 h 1605023"/>
              <a:gd name="connsiteX151" fmla="*/ 1670708 w 10680562"/>
              <a:gd name="connsiteY151" fmla="*/ 412530 h 1605023"/>
              <a:gd name="connsiteX152" fmla="*/ 1737953 w 10680562"/>
              <a:gd name="connsiteY152" fmla="*/ 399496 h 1605023"/>
              <a:gd name="connsiteX153" fmla="*/ 1848192 w 10680562"/>
              <a:gd name="connsiteY153" fmla="*/ 376032 h 1605023"/>
              <a:gd name="connsiteX154" fmla="*/ 1954077 w 10680562"/>
              <a:gd name="connsiteY154" fmla="*/ 352621 h 1605023"/>
              <a:gd name="connsiteX155" fmla="*/ 1993047 w 10680562"/>
              <a:gd name="connsiteY155" fmla="*/ 346068 h 1605023"/>
              <a:gd name="connsiteX156" fmla="*/ 2059719 w 10680562"/>
              <a:gd name="connsiteY156" fmla="*/ 325903 h 1605023"/>
              <a:gd name="connsiteX157" fmla="*/ 2088528 w 10680562"/>
              <a:gd name="connsiteY157" fmla="*/ 311409 h 1605023"/>
              <a:gd name="connsiteX158" fmla="*/ 2090087 w 10680562"/>
              <a:gd name="connsiteY158" fmla="*/ 311676 h 1605023"/>
              <a:gd name="connsiteX159" fmla="*/ 2091700 w 10680562"/>
              <a:gd name="connsiteY159" fmla="*/ 307455 h 1605023"/>
              <a:gd name="connsiteX160" fmla="*/ 2096989 w 10680562"/>
              <a:gd name="connsiteY160" fmla="*/ 304649 h 1605023"/>
              <a:gd name="connsiteX161" fmla="*/ 2113325 w 10680562"/>
              <a:gd name="connsiteY161" fmla="*/ 302764 h 1605023"/>
              <a:gd name="connsiteX162" fmla="*/ 2119780 w 10680562"/>
              <a:gd name="connsiteY162" fmla="*/ 303007 h 1605023"/>
              <a:gd name="connsiteX163" fmla="*/ 2128562 w 10680562"/>
              <a:gd name="connsiteY163" fmla="*/ 301336 h 1605023"/>
              <a:gd name="connsiteX164" fmla="*/ 2128679 w 10680562"/>
              <a:gd name="connsiteY164" fmla="*/ 300991 h 1605023"/>
              <a:gd name="connsiteX165" fmla="*/ 2179558 w 10680562"/>
              <a:gd name="connsiteY165" fmla="*/ 299095 h 1605023"/>
              <a:gd name="connsiteX166" fmla="*/ 2223277 w 10680562"/>
              <a:gd name="connsiteY166" fmla="*/ 260239 h 1605023"/>
              <a:gd name="connsiteX167" fmla="*/ 2243644 w 10680562"/>
              <a:gd name="connsiteY167" fmla="*/ 251110 h 1605023"/>
              <a:gd name="connsiteX168" fmla="*/ 2253986 w 10680562"/>
              <a:gd name="connsiteY168" fmla="*/ 244616 h 1605023"/>
              <a:gd name="connsiteX169" fmla="*/ 2254285 w 10680562"/>
              <a:gd name="connsiteY169" fmla="*/ 243167 h 1605023"/>
              <a:gd name="connsiteX170" fmla="*/ 2295037 w 10680562"/>
              <a:gd name="connsiteY170" fmla="*/ 242433 h 1605023"/>
              <a:gd name="connsiteX171" fmla="*/ 2299648 w 10680562"/>
              <a:gd name="connsiteY171" fmla="*/ 239896 h 1605023"/>
              <a:gd name="connsiteX172" fmla="*/ 2327237 w 10680562"/>
              <a:gd name="connsiteY172" fmla="*/ 242539 h 1605023"/>
              <a:gd name="connsiteX173" fmla="*/ 2340943 w 10680562"/>
              <a:gd name="connsiteY173" fmla="*/ 242239 h 1605023"/>
              <a:gd name="connsiteX174" fmla="*/ 2345943 w 10680562"/>
              <a:gd name="connsiteY174" fmla="*/ 245589 h 1605023"/>
              <a:gd name="connsiteX175" fmla="*/ 2365602 w 10680562"/>
              <a:gd name="connsiteY175" fmla="*/ 243403 h 1605023"/>
              <a:gd name="connsiteX176" fmla="*/ 2367433 w 10680562"/>
              <a:gd name="connsiteY176" fmla="*/ 241858 h 1605023"/>
              <a:gd name="connsiteX177" fmla="*/ 2385231 w 10680562"/>
              <a:gd name="connsiteY177" fmla="*/ 244873 h 1605023"/>
              <a:gd name="connsiteX178" fmla="*/ 2402059 w 10680562"/>
              <a:gd name="connsiteY178" fmla="*/ 253223 h 1605023"/>
              <a:gd name="connsiteX179" fmla="*/ 2719020 w 10680562"/>
              <a:gd name="connsiteY179" fmla="*/ 235271 h 1605023"/>
              <a:gd name="connsiteX180" fmla="*/ 2877308 w 10680562"/>
              <a:gd name="connsiteY180" fmla="*/ 208630 h 1605023"/>
              <a:gd name="connsiteX181" fmla="*/ 3051375 w 10680562"/>
              <a:gd name="connsiteY181" fmla="*/ 154110 h 1605023"/>
              <a:gd name="connsiteX182" fmla="*/ 3104837 w 10680562"/>
              <a:gd name="connsiteY182" fmla="*/ 135199 h 1605023"/>
              <a:gd name="connsiteX183" fmla="*/ 3159836 w 10680562"/>
              <a:gd name="connsiteY183" fmla="*/ 142694 h 1605023"/>
              <a:gd name="connsiteX184" fmla="*/ 3177510 w 10680562"/>
              <a:gd name="connsiteY184" fmla="*/ 130186 h 1605023"/>
              <a:gd name="connsiteX185" fmla="*/ 3180470 w 10680562"/>
              <a:gd name="connsiteY185" fmla="*/ 127764 h 1605023"/>
              <a:gd name="connsiteX186" fmla="*/ 3194216 w 10680562"/>
              <a:gd name="connsiteY186" fmla="*/ 123837 h 1605023"/>
              <a:gd name="connsiteX187" fmla="*/ 3214710 w 10680562"/>
              <a:gd name="connsiteY187" fmla="*/ 104451 h 1605023"/>
              <a:gd name="connsiteX188" fmla="*/ 3240671 w 10680562"/>
              <a:gd name="connsiteY188" fmla="*/ 99232 h 1605023"/>
              <a:gd name="connsiteX189" fmla="*/ 3366544 w 10680562"/>
              <a:gd name="connsiteY189" fmla="*/ 82506 h 1605023"/>
              <a:gd name="connsiteX190" fmla="*/ 3440424 w 10680562"/>
              <a:gd name="connsiteY190" fmla="*/ 67891 h 1605023"/>
              <a:gd name="connsiteX191" fmla="*/ 3466248 w 10680562"/>
              <a:gd name="connsiteY191" fmla="*/ 55103 h 1605023"/>
              <a:gd name="connsiteX192" fmla="*/ 3503820 w 10680562"/>
              <a:gd name="connsiteY192" fmla="*/ 42110 h 1605023"/>
              <a:gd name="connsiteX193" fmla="*/ 3568389 w 10680562"/>
              <a:gd name="connsiteY193" fmla="*/ 13576 h 1605023"/>
              <a:gd name="connsiteX194" fmla="*/ 3604089 w 10680562"/>
              <a:gd name="connsiteY194" fmla="*/ 6980 h 1605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680562" h="1605023">
                <a:moveTo>
                  <a:pt x="3617689" y="0"/>
                </a:moveTo>
                <a:lnTo>
                  <a:pt x="3635901" y="7738"/>
                </a:lnTo>
                <a:cubicBezTo>
                  <a:pt x="3636815" y="-13593"/>
                  <a:pt x="3674070" y="21953"/>
                  <a:pt x="3690891" y="7049"/>
                </a:cubicBezTo>
                <a:cubicBezTo>
                  <a:pt x="3723615" y="8082"/>
                  <a:pt x="3780877" y="7675"/>
                  <a:pt x="3832247" y="13937"/>
                </a:cubicBezTo>
                <a:cubicBezTo>
                  <a:pt x="3878761" y="52737"/>
                  <a:pt x="3960967" y="15082"/>
                  <a:pt x="3999111" y="44624"/>
                </a:cubicBezTo>
                <a:cubicBezTo>
                  <a:pt x="4011661" y="48427"/>
                  <a:pt x="4023440" y="49464"/>
                  <a:pt x="4034676" y="48775"/>
                </a:cubicBezTo>
                <a:lnTo>
                  <a:pt x="4065394" y="42879"/>
                </a:lnTo>
                <a:lnTo>
                  <a:pt x="4072648" y="33262"/>
                </a:lnTo>
                <a:lnTo>
                  <a:pt x="4092232" y="34026"/>
                </a:lnTo>
                <a:lnTo>
                  <a:pt x="4097470" y="32252"/>
                </a:lnTo>
                <a:cubicBezTo>
                  <a:pt x="4107476" y="28819"/>
                  <a:pt x="4117405" y="25741"/>
                  <a:pt x="4127488" y="24056"/>
                </a:cubicBezTo>
                <a:cubicBezTo>
                  <a:pt x="4122379" y="69900"/>
                  <a:pt x="4212421" y="17287"/>
                  <a:pt x="4190803" y="55685"/>
                </a:cubicBezTo>
                <a:cubicBezTo>
                  <a:pt x="4245322" y="54405"/>
                  <a:pt x="4210442" y="91290"/>
                  <a:pt x="4269333" y="54186"/>
                </a:cubicBezTo>
                <a:cubicBezTo>
                  <a:pt x="4360007" y="84494"/>
                  <a:pt x="4405441" y="66275"/>
                  <a:pt x="4481486" y="116915"/>
                </a:cubicBezTo>
                <a:cubicBezTo>
                  <a:pt x="4469366" y="96298"/>
                  <a:pt x="4624978" y="141388"/>
                  <a:pt x="4651418" y="150071"/>
                </a:cubicBezTo>
                <a:lnTo>
                  <a:pt x="4863575" y="175458"/>
                </a:lnTo>
                <a:cubicBezTo>
                  <a:pt x="4867452" y="182323"/>
                  <a:pt x="5007365" y="209256"/>
                  <a:pt x="5013635" y="213928"/>
                </a:cubicBezTo>
                <a:lnTo>
                  <a:pt x="5203044" y="228946"/>
                </a:lnTo>
                <a:lnTo>
                  <a:pt x="5207070" y="235105"/>
                </a:lnTo>
                <a:lnTo>
                  <a:pt x="5224253" y="240320"/>
                </a:lnTo>
                <a:lnTo>
                  <a:pt x="5256736" y="254811"/>
                </a:lnTo>
                <a:lnTo>
                  <a:pt x="5264095" y="253567"/>
                </a:lnTo>
                <a:lnTo>
                  <a:pt x="5315084" y="269264"/>
                </a:lnTo>
                <a:lnTo>
                  <a:pt x="5316393" y="267603"/>
                </a:lnTo>
                <a:cubicBezTo>
                  <a:pt x="5320500" y="264235"/>
                  <a:pt x="5325719" y="262424"/>
                  <a:pt x="5333427" y="263823"/>
                </a:cubicBezTo>
                <a:cubicBezTo>
                  <a:pt x="5330520" y="234164"/>
                  <a:pt x="5341605" y="254143"/>
                  <a:pt x="5364589" y="260882"/>
                </a:cubicBezTo>
                <a:cubicBezTo>
                  <a:pt x="5365199" y="216323"/>
                  <a:pt x="5425089" y="252089"/>
                  <a:pt x="5443973" y="230866"/>
                </a:cubicBezTo>
                <a:cubicBezTo>
                  <a:pt x="5460840" y="236821"/>
                  <a:pt x="5478689" y="242307"/>
                  <a:pt x="5497201" y="247023"/>
                </a:cubicBezTo>
                <a:lnTo>
                  <a:pt x="5508269" y="249256"/>
                </a:lnTo>
                <a:lnTo>
                  <a:pt x="5508636" y="248880"/>
                </a:lnTo>
                <a:cubicBezTo>
                  <a:pt x="5511356" y="248469"/>
                  <a:pt x="5515116" y="248867"/>
                  <a:pt x="5520606" y="250400"/>
                </a:cubicBezTo>
                <a:lnTo>
                  <a:pt x="5528451" y="253330"/>
                </a:lnTo>
                <a:lnTo>
                  <a:pt x="5549923" y="257662"/>
                </a:lnTo>
                <a:lnTo>
                  <a:pt x="5558295" y="256364"/>
                </a:lnTo>
                <a:lnTo>
                  <a:pt x="5664799" y="278924"/>
                </a:lnTo>
                <a:lnTo>
                  <a:pt x="5796160" y="307979"/>
                </a:lnTo>
                <a:lnTo>
                  <a:pt x="5897647" y="339431"/>
                </a:lnTo>
                <a:cubicBezTo>
                  <a:pt x="5894921" y="322560"/>
                  <a:pt x="5962532" y="357207"/>
                  <a:pt x="5978838" y="367970"/>
                </a:cubicBezTo>
                <a:cubicBezTo>
                  <a:pt x="6035145" y="375765"/>
                  <a:pt x="6006578" y="380813"/>
                  <a:pt x="6050367" y="386341"/>
                </a:cubicBezTo>
                <a:cubicBezTo>
                  <a:pt x="6051161" y="391932"/>
                  <a:pt x="6137489" y="380709"/>
                  <a:pt x="6140609" y="385135"/>
                </a:cubicBezTo>
                <a:cubicBezTo>
                  <a:pt x="6205928" y="424013"/>
                  <a:pt x="6248816" y="452185"/>
                  <a:pt x="6302950" y="448183"/>
                </a:cubicBezTo>
                <a:lnTo>
                  <a:pt x="6308533" y="448551"/>
                </a:lnTo>
                <a:lnTo>
                  <a:pt x="6340278" y="468555"/>
                </a:lnTo>
                <a:lnTo>
                  <a:pt x="6341685" y="467587"/>
                </a:lnTo>
                <a:cubicBezTo>
                  <a:pt x="6345560" y="465876"/>
                  <a:pt x="6349786" y="465470"/>
                  <a:pt x="6354862" y="467794"/>
                </a:cubicBezTo>
                <a:cubicBezTo>
                  <a:pt x="6361260" y="446013"/>
                  <a:pt x="6363438" y="462250"/>
                  <a:pt x="6377840" y="471024"/>
                </a:cubicBezTo>
                <a:cubicBezTo>
                  <a:pt x="6390990" y="439154"/>
                  <a:pt x="6423334" y="475084"/>
                  <a:pt x="6442804" y="463091"/>
                </a:cubicBezTo>
                <a:cubicBezTo>
                  <a:pt x="6453090" y="470255"/>
                  <a:pt x="6464204" y="477252"/>
                  <a:pt x="6476009" y="483807"/>
                </a:cubicBezTo>
                <a:lnTo>
                  <a:pt x="6483237" y="487308"/>
                </a:lnTo>
                <a:lnTo>
                  <a:pt x="6483605" y="487102"/>
                </a:lnTo>
                <a:cubicBezTo>
                  <a:pt x="6485654" y="487272"/>
                  <a:pt x="6488212" y="488201"/>
                  <a:pt x="6491673" y="490243"/>
                </a:cubicBezTo>
                <a:lnTo>
                  <a:pt x="6496411" y="493689"/>
                </a:lnTo>
                <a:lnTo>
                  <a:pt x="6510429" y="500479"/>
                </a:lnTo>
                <a:lnTo>
                  <a:pt x="6516750" y="500983"/>
                </a:lnTo>
                <a:cubicBezTo>
                  <a:pt x="6541864" y="496675"/>
                  <a:pt x="6554866" y="452619"/>
                  <a:pt x="6580199" y="483318"/>
                </a:cubicBezTo>
                <a:cubicBezTo>
                  <a:pt x="6622601" y="489571"/>
                  <a:pt x="6654587" y="470617"/>
                  <a:pt x="6690237" y="493051"/>
                </a:cubicBezTo>
                <a:cubicBezTo>
                  <a:pt x="6729957" y="498806"/>
                  <a:pt x="6766252" y="494451"/>
                  <a:pt x="6798356" y="506748"/>
                </a:cubicBezTo>
                <a:cubicBezTo>
                  <a:pt x="6813529" y="501270"/>
                  <a:pt x="6826992" y="500232"/>
                  <a:pt x="6837102" y="513677"/>
                </a:cubicBezTo>
                <a:cubicBezTo>
                  <a:pt x="6874837" y="515764"/>
                  <a:pt x="6887115" y="500833"/>
                  <a:pt x="6907934" y="517339"/>
                </a:cubicBezTo>
                <a:cubicBezTo>
                  <a:pt x="6934086" y="494196"/>
                  <a:pt x="6933260" y="504492"/>
                  <a:pt x="6941474" y="513632"/>
                </a:cubicBezTo>
                <a:lnTo>
                  <a:pt x="6942754" y="514394"/>
                </a:lnTo>
                <a:lnTo>
                  <a:pt x="6946363" y="511066"/>
                </a:lnTo>
                <a:lnTo>
                  <a:pt x="6952592" y="510252"/>
                </a:lnTo>
                <a:lnTo>
                  <a:pt x="6968398" y="513946"/>
                </a:lnTo>
                <a:lnTo>
                  <a:pt x="6974142" y="516310"/>
                </a:lnTo>
                <a:cubicBezTo>
                  <a:pt x="6978173" y="517574"/>
                  <a:pt x="6980948" y="517948"/>
                  <a:pt x="6982971" y="517694"/>
                </a:cubicBezTo>
                <a:lnTo>
                  <a:pt x="6983252" y="517416"/>
                </a:lnTo>
                <a:lnTo>
                  <a:pt x="6991400" y="519321"/>
                </a:lnTo>
                <a:cubicBezTo>
                  <a:pt x="7005004" y="523242"/>
                  <a:pt x="7018100" y="527732"/>
                  <a:pt x="7030460" y="532556"/>
                </a:cubicBezTo>
                <a:cubicBezTo>
                  <a:pt x="7044917" y="516932"/>
                  <a:pt x="7088472" y="545083"/>
                  <a:pt x="7089916" y="511503"/>
                </a:cubicBezTo>
                <a:cubicBezTo>
                  <a:pt x="7106785" y="517039"/>
                  <a:pt x="7114554" y="532321"/>
                  <a:pt x="7113059" y="509904"/>
                </a:cubicBezTo>
                <a:cubicBezTo>
                  <a:pt x="7118735" y="511110"/>
                  <a:pt x="7122641" y="509850"/>
                  <a:pt x="7125755" y="507393"/>
                </a:cubicBezTo>
                <a:lnTo>
                  <a:pt x="7126765" y="506166"/>
                </a:lnTo>
                <a:lnTo>
                  <a:pt x="7164175" y="519011"/>
                </a:lnTo>
                <a:lnTo>
                  <a:pt x="7169654" y="518219"/>
                </a:lnTo>
                <a:lnTo>
                  <a:pt x="7193386" y="529788"/>
                </a:lnTo>
                <a:lnTo>
                  <a:pt x="7205997" y="534060"/>
                </a:lnTo>
                <a:lnTo>
                  <a:pt x="7208842" y="538783"/>
                </a:lnTo>
                <a:cubicBezTo>
                  <a:pt x="7212314" y="541931"/>
                  <a:pt x="7217803" y="543928"/>
                  <a:pt x="7227817" y="543304"/>
                </a:cubicBezTo>
                <a:lnTo>
                  <a:pt x="7230267" y="542497"/>
                </a:lnTo>
                <a:lnTo>
                  <a:pt x="7244913" y="551160"/>
                </a:lnTo>
                <a:cubicBezTo>
                  <a:pt x="7249453" y="554807"/>
                  <a:pt x="7253253" y="559130"/>
                  <a:pt x="7255970" y="564383"/>
                </a:cubicBezTo>
                <a:cubicBezTo>
                  <a:pt x="7315146" y="548103"/>
                  <a:pt x="7361553" y="579076"/>
                  <a:pt x="7421156" y="584155"/>
                </a:cubicBezTo>
                <a:cubicBezTo>
                  <a:pt x="7465612" y="613750"/>
                  <a:pt x="7546249" y="613142"/>
                  <a:pt x="7553166" y="653085"/>
                </a:cubicBezTo>
                <a:cubicBezTo>
                  <a:pt x="7562552" y="609214"/>
                  <a:pt x="7673998" y="724531"/>
                  <a:pt x="7643092" y="662482"/>
                </a:cubicBezTo>
                <a:lnTo>
                  <a:pt x="7896429" y="689054"/>
                </a:lnTo>
                <a:cubicBezTo>
                  <a:pt x="7940867" y="662251"/>
                  <a:pt x="7914217" y="689365"/>
                  <a:pt x="7954620" y="689481"/>
                </a:cubicBezTo>
                <a:cubicBezTo>
                  <a:pt x="7937756" y="718000"/>
                  <a:pt x="8005608" y="680123"/>
                  <a:pt x="8000803" y="714583"/>
                </a:cubicBezTo>
                <a:cubicBezTo>
                  <a:pt x="8008309" y="713512"/>
                  <a:pt x="8015731" y="711389"/>
                  <a:pt x="8023216" y="709000"/>
                </a:cubicBezTo>
                <a:lnTo>
                  <a:pt x="8027136" y="707765"/>
                </a:lnTo>
                <a:lnTo>
                  <a:pt x="8041622" y="708731"/>
                </a:lnTo>
                <a:lnTo>
                  <a:pt x="8047209" y="701624"/>
                </a:lnTo>
                <a:lnTo>
                  <a:pt x="8070088" y="697789"/>
                </a:lnTo>
                <a:cubicBezTo>
                  <a:pt x="8078424" y="697492"/>
                  <a:pt x="8087123" y="698508"/>
                  <a:pt x="8096332" y="701624"/>
                </a:cubicBezTo>
                <a:cubicBezTo>
                  <a:pt x="8123926" y="724651"/>
                  <a:pt x="8185640" y="697894"/>
                  <a:pt x="8219225" y="728069"/>
                </a:cubicBezTo>
                <a:cubicBezTo>
                  <a:pt x="8232644" y="736562"/>
                  <a:pt x="8280723" y="746936"/>
                  <a:pt x="8293793" y="739200"/>
                </a:cubicBezTo>
                <a:cubicBezTo>
                  <a:pt x="8304636" y="739365"/>
                  <a:pt x="8314843" y="745516"/>
                  <a:pt x="8323753" y="736063"/>
                </a:cubicBezTo>
                <a:cubicBezTo>
                  <a:pt x="8336542" y="725164"/>
                  <a:pt x="8363344" y="752699"/>
                  <a:pt x="8364496" y="736635"/>
                </a:cubicBezTo>
                <a:cubicBezTo>
                  <a:pt x="8383724" y="755702"/>
                  <a:pt x="8414211" y="733717"/>
                  <a:pt x="8437662" y="731942"/>
                </a:cubicBezTo>
                <a:cubicBezTo>
                  <a:pt x="8451685" y="749699"/>
                  <a:pt x="8487061" y="728469"/>
                  <a:pt x="8533764" y="735554"/>
                </a:cubicBezTo>
                <a:cubicBezTo>
                  <a:pt x="8548878" y="755832"/>
                  <a:pt x="8565301" y="740114"/>
                  <a:pt x="8596769" y="769632"/>
                </a:cubicBezTo>
                <a:cubicBezTo>
                  <a:pt x="8598880" y="767829"/>
                  <a:pt x="8601326" y="766261"/>
                  <a:pt x="8604035" y="764982"/>
                </a:cubicBezTo>
                <a:cubicBezTo>
                  <a:pt x="8619777" y="757551"/>
                  <a:pt x="8640772" y="761213"/>
                  <a:pt x="8650929" y="773164"/>
                </a:cubicBezTo>
                <a:cubicBezTo>
                  <a:pt x="8702615" y="814545"/>
                  <a:pt x="8757170" y="823762"/>
                  <a:pt x="8806497" y="839707"/>
                </a:cubicBezTo>
                <a:cubicBezTo>
                  <a:pt x="8863157" y="854381"/>
                  <a:pt x="8833749" y="812347"/>
                  <a:pt x="8898377" y="854651"/>
                </a:cubicBezTo>
                <a:cubicBezTo>
                  <a:pt x="8909161" y="844048"/>
                  <a:pt x="8918437" y="845186"/>
                  <a:pt x="8932389" y="853846"/>
                </a:cubicBezTo>
                <a:cubicBezTo>
                  <a:pt x="8960146" y="860074"/>
                  <a:pt x="8965550" y="829338"/>
                  <a:pt x="8989288" y="852877"/>
                </a:cubicBezTo>
                <a:cubicBezTo>
                  <a:pt x="8988278" y="835633"/>
                  <a:pt x="9043995" y="856467"/>
                  <a:pt x="9035275" y="837110"/>
                </a:cubicBezTo>
                <a:cubicBezTo>
                  <a:pt x="9060165" y="838647"/>
                  <a:pt x="9108456" y="858499"/>
                  <a:pt x="9138626" y="862106"/>
                </a:cubicBezTo>
                <a:cubicBezTo>
                  <a:pt x="9165080" y="876547"/>
                  <a:pt x="9174888" y="860404"/>
                  <a:pt x="9216298" y="858754"/>
                </a:cubicBezTo>
                <a:cubicBezTo>
                  <a:pt x="9230418" y="871192"/>
                  <a:pt x="9244774" y="868822"/>
                  <a:pt x="9259941" y="861843"/>
                </a:cubicBezTo>
                <a:cubicBezTo>
                  <a:pt x="9297647" y="870955"/>
                  <a:pt x="9335980" y="863006"/>
                  <a:pt x="9380407" y="864825"/>
                </a:cubicBezTo>
                <a:cubicBezTo>
                  <a:pt x="9424338" y="883720"/>
                  <a:pt x="9443322" y="899138"/>
                  <a:pt x="9490772" y="901190"/>
                </a:cubicBezTo>
                <a:cubicBezTo>
                  <a:pt x="9530410" y="933396"/>
                  <a:pt x="9546422" y="928548"/>
                  <a:pt x="9584982" y="935980"/>
                </a:cubicBezTo>
                <a:cubicBezTo>
                  <a:pt x="9629819" y="954269"/>
                  <a:pt x="9718219" y="986435"/>
                  <a:pt x="9759797" y="1010923"/>
                </a:cubicBezTo>
                <a:cubicBezTo>
                  <a:pt x="9801376" y="1035410"/>
                  <a:pt x="9804503" y="1066293"/>
                  <a:pt x="9834455" y="1082908"/>
                </a:cubicBezTo>
                <a:cubicBezTo>
                  <a:pt x="9864406" y="1099522"/>
                  <a:pt x="9891608" y="1087791"/>
                  <a:pt x="9939504" y="1110614"/>
                </a:cubicBezTo>
                <a:cubicBezTo>
                  <a:pt x="9978150" y="1098522"/>
                  <a:pt x="10034187" y="1166580"/>
                  <a:pt x="10077001" y="1160906"/>
                </a:cubicBezTo>
                <a:cubicBezTo>
                  <a:pt x="10084861" y="1190721"/>
                  <a:pt x="10164307" y="1234884"/>
                  <a:pt x="10178431" y="1244920"/>
                </a:cubicBezTo>
                <a:cubicBezTo>
                  <a:pt x="10210316" y="1215779"/>
                  <a:pt x="10222273" y="1306394"/>
                  <a:pt x="10248658" y="1309335"/>
                </a:cubicBezTo>
                <a:lnTo>
                  <a:pt x="10414709" y="1388645"/>
                </a:lnTo>
                <a:cubicBezTo>
                  <a:pt x="10473963" y="1440373"/>
                  <a:pt x="10538857" y="1454568"/>
                  <a:pt x="10592469" y="1543828"/>
                </a:cubicBezTo>
                <a:cubicBezTo>
                  <a:pt x="10651538" y="1531501"/>
                  <a:pt x="10660082" y="1567462"/>
                  <a:pt x="10674941" y="1597388"/>
                </a:cubicBezTo>
                <a:lnTo>
                  <a:pt x="10680562" y="1605023"/>
                </a:lnTo>
                <a:lnTo>
                  <a:pt x="0" y="1605023"/>
                </a:lnTo>
                <a:lnTo>
                  <a:pt x="0" y="415048"/>
                </a:lnTo>
                <a:lnTo>
                  <a:pt x="9656" y="416044"/>
                </a:lnTo>
                <a:cubicBezTo>
                  <a:pt x="66794" y="420549"/>
                  <a:pt x="142962" y="423374"/>
                  <a:pt x="179196" y="423071"/>
                </a:cubicBezTo>
                <a:cubicBezTo>
                  <a:pt x="202136" y="418172"/>
                  <a:pt x="228694" y="392385"/>
                  <a:pt x="250912" y="408617"/>
                </a:cubicBezTo>
                <a:cubicBezTo>
                  <a:pt x="249389" y="392611"/>
                  <a:pt x="280512" y="416185"/>
                  <a:pt x="291375" y="403710"/>
                </a:cubicBezTo>
                <a:cubicBezTo>
                  <a:pt x="298635" y="393187"/>
                  <a:pt x="309770" y="397885"/>
                  <a:pt x="320542" y="396592"/>
                </a:cubicBezTo>
                <a:cubicBezTo>
                  <a:pt x="359051" y="397166"/>
                  <a:pt x="484339" y="405354"/>
                  <a:pt x="522426" y="407158"/>
                </a:cubicBezTo>
                <a:cubicBezTo>
                  <a:pt x="532069" y="408997"/>
                  <a:pt x="540856" y="408831"/>
                  <a:pt x="549068" y="407418"/>
                </a:cubicBezTo>
                <a:lnTo>
                  <a:pt x="571100" y="400562"/>
                </a:lnTo>
                <a:lnTo>
                  <a:pt x="575457" y="392801"/>
                </a:lnTo>
                <a:lnTo>
                  <a:pt x="589968" y="391807"/>
                </a:lnTo>
                <a:lnTo>
                  <a:pt x="593649" y="390062"/>
                </a:lnTo>
                <a:cubicBezTo>
                  <a:pt x="600667" y="386700"/>
                  <a:pt x="607669" y="383607"/>
                  <a:pt x="614928" y="381544"/>
                </a:cubicBezTo>
                <a:cubicBezTo>
                  <a:pt x="636416" y="381988"/>
                  <a:pt x="667253" y="387671"/>
                  <a:pt x="722580" y="392722"/>
                </a:cubicBezTo>
                <a:cubicBezTo>
                  <a:pt x="792539" y="408114"/>
                  <a:pt x="885615" y="380106"/>
                  <a:pt x="946884" y="411854"/>
                </a:cubicBezTo>
                <a:cubicBezTo>
                  <a:pt x="1028270" y="418469"/>
                  <a:pt x="1139077" y="429433"/>
                  <a:pt x="1210905" y="432414"/>
                </a:cubicBezTo>
                <a:cubicBezTo>
                  <a:pt x="1270803" y="429423"/>
                  <a:pt x="1321921" y="453757"/>
                  <a:pt x="1377854" y="429745"/>
                </a:cubicBezTo>
                <a:cubicBezTo>
                  <a:pt x="1381419" y="434564"/>
                  <a:pt x="1385901" y="438319"/>
                  <a:pt x="1391004" y="441307"/>
                </a:cubicBezTo>
                <a:lnTo>
                  <a:pt x="1406953" y="447889"/>
                </a:lnTo>
                <a:lnTo>
                  <a:pt x="1409246" y="446765"/>
                </a:lnTo>
                <a:cubicBezTo>
                  <a:pt x="1419066" y="444804"/>
                  <a:pt x="1424836" y="446037"/>
                  <a:pt x="1428800" y="448677"/>
                </a:cubicBezTo>
                <a:lnTo>
                  <a:pt x="1432402" y="452956"/>
                </a:lnTo>
                <a:lnTo>
                  <a:pt x="1606578" y="430870"/>
                </a:lnTo>
                <a:cubicBezTo>
                  <a:pt x="1619625" y="433971"/>
                  <a:pt x="1633347" y="436643"/>
                  <a:pt x="1647476" y="438687"/>
                </a:cubicBezTo>
                <a:lnTo>
                  <a:pt x="1655866" y="439472"/>
                </a:lnTo>
                <a:lnTo>
                  <a:pt x="1656096" y="439162"/>
                </a:lnTo>
                <a:cubicBezTo>
                  <a:pt x="1658061" y="438636"/>
                  <a:pt x="1666503" y="411823"/>
                  <a:pt x="1670708" y="412530"/>
                </a:cubicBezTo>
                <a:lnTo>
                  <a:pt x="1737953" y="399496"/>
                </a:lnTo>
                <a:lnTo>
                  <a:pt x="1848192" y="376032"/>
                </a:lnTo>
                <a:cubicBezTo>
                  <a:pt x="1887458" y="368088"/>
                  <a:pt x="1918458" y="352092"/>
                  <a:pt x="1954077" y="352621"/>
                </a:cubicBezTo>
                <a:cubicBezTo>
                  <a:pt x="1965180" y="342609"/>
                  <a:pt x="1976973" y="337201"/>
                  <a:pt x="1993047" y="346068"/>
                </a:cubicBezTo>
                <a:cubicBezTo>
                  <a:pt x="2028636" y="335449"/>
                  <a:pt x="2032293" y="317806"/>
                  <a:pt x="2059719" y="325903"/>
                </a:cubicBezTo>
                <a:cubicBezTo>
                  <a:pt x="2071905" y="296194"/>
                  <a:pt x="2076373" y="305826"/>
                  <a:pt x="2088528" y="311409"/>
                </a:cubicBezTo>
                <a:lnTo>
                  <a:pt x="2090087" y="311676"/>
                </a:lnTo>
                <a:lnTo>
                  <a:pt x="2091700" y="307455"/>
                </a:lnTo>
                <a:lnTo>
                  <a:pt x="2096989" y="304649"/>
                </a:lnTo>
                <a:lnTo>
                  <a:pt x="2113325" y="302764"/>
                </a:lnTo>
                <a:lnTo>
                  <a:pt x="2119780" y="303007"/>
                </a:lnTo>
                <a:cubicBezTo>
                  <a:pt x="2124111" y="302819"/>
                  <a:pt x="2126840" y="302239"/>
                  <a:pt x="2128562" y="301336"/>
                </a:cubicBezTo>
                <a:cubicBezTo>
                  <a:pt x="2128600" y="301221"/>
                  <a:pt x="2128640" y="301107"/>
                  <a:pt x="2128679" y="300991"/>
                </a:cubicBezTo>
                <a:lnTo>
                  <a:pt x="2179558" y="299095"/>
                </a:lnTo>
                <a:cubicBezTo>
                  <a:pt x="2184857" y="280099"/>
                  <a:pt x="2238998" y="291238"/>
                  <a:pt x="2223277" y="260239"/>
                </a:cubicBezTo>
                <a:cubicBezTo>
                  <a:pt x="2241523" y="259676"/>
                  <a:pt x="2256386" y="270988"/>
                  <a:pt x="2243644" y="251110"/>
                </a:cubicBezTo>
                <a:cubicBezTo>
                  <a:pt x="2249448" y="250324"/>
                  <a:pt x="2252382" y="247882"/>
                  <a:pt x="2253986" y="244616"/>
                </a:cubicBezTo>
                <a:lnTo>
                  <a:pt x="2254285" y="243167"/>
                </a:lnTo>
                <a:lnTo>
                  <a:pt x="2295037" y="242433"/>
                </a:lnTo>
                <a:lnTo>
                  <a:pt x="2299648" y="239896"/>
                </a:lnTo>
                <a:lnTo>
                  <a:pt x="2327237" y="242539"/>
                </a:lnTo>
                <a:lnTo>
                  <a:pt x="2340943" y="242239"/>
                </a:lnTo>
                <a:lnTo>
                  <a:pt x="2345943" y="245589"/>
                </a:lnTo>
                <a:cubicBezTo>
                  <a:pt x="2350718" y="247299"/>
                  <a:pt x="2356754" y="247292"/>
                  <a:pt x="2365602" y="243403"/>
                </a:cubicBezTo>
                <a:lnTo>
                  <a:pt x="2367433" y="241858"/>
                </a:lnTo>
                <a:lnTo>
                  <a:pt x="2385231" y="244873"/>
                </a:lnTo>
                <a:cubicBezTo>
                  <a:pt x="2391237" y="246682"/>
                  <a:pt x="2396907" y="249351"/>
                  <a:pt x="2402059" y="253223"/>
                </a:cubicBezTo>
                <a:cubicBezTo>
                  <a:pt x="2457690" y="251623"/>
                  <a:pt x="2639813" y="242704"/>
                  <a:pt x="2719020" y="235271"/>
                </a:cubicBezTo>
                <a:cubicBezTo>
                  <a:pt x="2762954" y="229515"/>
                  <a:pt x="2821915" y="222156"/>
                  <a:pt x="2877308" y="208630"/>
                </a:cubicBezTo>
                <a:cubicBezTo>
                  <a:pt x="2947949" y="226393"/>
                  <a:pt x="2978035" y="153757"/>
                  <a:pt x="3051375" y="154110"/>
                </a:cubicBezTo>
                <a:cubicBezTo>
                  <a:pt x="3078434" y="115011"/>
                  <a:pt x="3067807" y="148493"/>
                  <a:pt x="3104837" y="135199"/>
                </a:cubicBezTo>
                <a:cubicBezTo>
                  <a:pt x="3103880" y="166713"/>
                  <a:pt x="3146743" y="109780"/>
                  <a:pt x="3159836" y="142694"/>
                </a:cubicBezTo>
                <a:cubicBezTo>
                  <a:pt x="3166160" y="139232"/>
                  <a:pt x="3171875" y="134841"/>
                  <a:pt x="3177510" y="130186"/>
                </a:cubicBezTo>
                <a:lnTo>
                  <a:pt x="3180470" y="127764"/>
                </a:lnTo>
                <a:lnTo>
                  <a:pt x="3194216" y="123837"/>
                </a:lnTo>
                <a:lnTo>
                  <a:pt x="3214710" y="104451"/>
                </a:lnTo>
                <a:cubicBezTo>
                  <a:pt x="3222186" y="101416"/>
                  <a:pt x="3230663" y="99454"/>
                  <a:pt x="3240671" y="99232"/>
                </a:cubicBezTo>
                <a:cubicBezTo>
                  <a:pt x="3277606" y="111009"/>
                  <a:pt x="3320498" y="66221"/>
                  <a:pt x="3366544" y="82506"/>
                </a:cubicBezTo>
                <a:cubicBezTo>
                  <a:pt x="3383134" y="85775"/>
                  <a:pt x="3432393" y="79256"/>
                  <a:pt x="3440424" y="67891"/>
                </a:cubicBezTo>
                <a:cubicBezTo>
                  <a:pt x="3450432" y="64444"/>
                  <a:pt x="3462892" y="66649"/>
                  <a:pt x="3466248" y="55103"/>
                </a:cubicBezTo>
                <a:cubicBezTo>
                  <a:pt x="3472418" y="40954"/>
                  <a:pt x="3510917" y="57092"/>
                  <a:pt x="3503820" y="42110"/>
                </a:cubicBezTo>
                <a:lnTo>
                  <a:pt x="3568389" y="13576"/>
                </a:lnTo>
                <a:cubicBezTo>
                  <a:pt x="3579310" y="19318"/>
                  <a:pt x="3590168" y="14433"/>
                  <a:pt x="3604089" y="6980"/>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hthoek 4">
            <a:extLst>
              <a:ext uri="{FF2B5EF4-FFF2-40B4-BE49-F238E27FC236}">
                <a16:creationId xmlns:a16="http://schemas.microsoft.com/office/drawing/2014/main" id="{08149C3D-09F0-03BE-3E22-09DD1CDC0255}"/>
              </a:ext>
            </a:extLst>
          </p:cNvPr>
          <p:cNvSpPr/>
          <p:nvPr/>
        </p:nvSpPr>
        <p:spPr>
          <a:xfrm>
            <a:off x="9750392" y="2228834"/>
            <a:ext cx="1626669" cy="132288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3" name="Content Placeholder 12" descr="A group of words and arrows&#10;&#10;Description automatically generated">
            <a:extLst>
              <a:ext uri="{FF2B5EF4-FFF2-40B4-BE49-F238E27FC236}">
                <a16:creationId xmlns:a16="http://schemas.microsoft.com/office/drawing/2014/main" id="{794EC363-E117-C558-80A7-1265B7E292BB}"/>
              </a:ext>
            </a:extLst>
          </p:cNvPr>
          <p:cNvPicPr>
            <a:picLocks noGrp="1" noChangeAspect="1"/>
          </p:cNvPicPr>
          <p:nvPr>
            <p:ph idx="1"/>
          </p:nvPr>
        </p:nvPicPr>
        <p:blipFill>
          <a:blip r:embed="rId3"/>
          <a:stretch>
            <a:fillRect/>
          </a:stretch>
        </p:blipFill>
        <p:spPr>
          <a:xfrm>
            <a:off x="360509" y="229739"/>
            <a:ext cx="10824000" cy="6392922"/>
          </a:xfrm>
        </p:spPr>
      </p:pic>
      <p:sp>
        <p:nvSpPr>
          <p:cNvPr id="14" name="Oval 13">
            <a:extLst>
              <a:ext uri="{FF2B5EF4-FFF2-40B4-BE49-F238E27FC236}">
                <a16:creationId xmlns:a16="http://schemas.microsoft.com/office/drawing/2014/main" id="{DAB65A37-9696-B1F4-40A8-4045CD06D6E7}"/>
              </a:ext>
            </a:extLst>
          </p:cNvPr>
          <p:cNvSpPr/>
          <p:nvPr/>
        </p:nvSpPr>
        <p:spPr>
          <a:xfrm>
            <a:off x="567447" y="1750978"/>
            <a:ext cx="3608716" cy="2012830"/>
          </a:xfrm>
          <a:prstGeom prst="ellipse">
            <a:avLst/>
          </a:prstGeom>
          <a:noFill/>
          <a:ln w="571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7961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7" name="Rectangle 66">
            <a:extLst>
              <a:ext uri="{FF2B5EF4-FFF2-40B4-BE49-F238E27FC236}">
                <a16:creationId xmlns:a16="http://schemas.microsoft.com/office/drawing/2014/main" id="{61293230-B0F6-45B1-96D1-13D18E2429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Shape 68">
            <a:extLst>
              <a:ext uri="{FF2B5EF4-FFF2-40B4-BE49-F238E27FC236}">
                <a16:creationId xmlns:a16="http://schemas.microsoft.com/office/drawing/2014/main" id="{2B573B51-C170-49C0-A3D9-8D99730C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89924" y="2"/>
            <a:ext cx="7602076" cy="470844"/>
          </a:xfrm>
          <a:custGeom>
            <a:avLst/>
            <a:gdLst>
              <a:gd name="connsiteX0" fmla="*/ 9683888 w 9683888"/>
              <a:gd name="connsiteY0" fmla="*/ 0 h 743457"/>
              <a:gd name="connsiteX1" fmla="*/ 0 w 9683888"/>
              <a:gd name="connsiteY1" fmla="*/ 0 h 743457"/>
              <a:gd name="connsiteX2" fmla="*/ 0 w 9683888"/>
              <a:gd name="connsiteY2" fmla="*/ 365878 h 743457"/>
              <a:gd name="connsiteX3" fmla="*/ 11844 w 9683888"/>
              <a:gd name="connsiteY3" fmla="*/ 367909 h 743457"/>
              <a:gd name="connsiteX4" fmla="*/ 106208 w 9683888"/>
              <a:gd name="connsiteY4" fmla="*/ 385974 h 743457"/>
              <a:gd name="connsiteX5" fmla="*/ 183667 w 9683888"/>
              <a:gd name="connsiteY5" fmla="*/ 399162 h 743457"/>
              <a:gd name="connsiteX6" fmla="*/ 292430 w 9683888"/>
              <a:gd name="connsiteY6" fmla="*/ 390408 h 743457"/>
              <a:gd name="connsiteX7" fmla="*/ 386942 w 9683888"/>
              <a:gd name="connsiteY7" fmla="*/ 395582 h 743457"/>
              <a:gd name="connsiteX8" fmla="*/ 485751 w 9683888"/>
              <a:gd name="connsiteY8" fmla="*/ 408404 h 743457"/>
              <a:gd name="connsiteX9" fmla="*/ 604107 w 9683888"/>
              <a:gd name="connsiteY9" fmla="*/ 418647 h 743457"/>
              <a:gd name="connsiteX10" fmla="*/ 694081 w 9683888"/>
              <a:gd name="connsiteY10" fmla="*/ 449524 h 743457"/>
              <a:gd name="connsiteX11" fmla="*/ 762452 w 9683888"/>
              <a:gd name="connsiteY11" fmla="*/ 456090 h 743457"/>
              <a:gd name="connsiteX12" fmla="*/ 987872 w 9683888"/>
              <a:gd name="connsiteY12" fmla="*/ 481862 h 743457"/>
              <a:gd name="connsiteX13" fmla="*/ 1077163 w 9683888"/>
              <a:gd name="connsiteY13" fmla="*/ 524467 h 743457"/>
              <a:gd name="connsiteX14" fmla="*/ 1258716 w 9683888"/>
              <a:gd name="connsiteY14" fmla="*/ 587975 h 743457"/>
              <a:gd name="connsiteX15" fmla="*/ 1298056 w 9683888"/>
              <a:gd name="connsiteY15" fmla="*/ 595413 h 743457"/>
              <a:gd name="connsiteX16" fmla="*/ 1327017 w 9683888"/>
              <a:gd name="connsiteY16" fmla="*/ 617412 h 743457"/>
              <a:gd name="connsiteX17" fmla="*/ 1347909 w 9683888"/>
              <a:gd name="connsiteY17" fmla="*/ 620209 h 743457"/>
              <a:gd name="connsiteX18" fmla="*/ 1421792 w 9683888"/>
              <a:gd name="connsiteY18" fmla="*/ 626139 h 743457"/>
              <a:gd name="connsiteX19" fmla="*/ 1519789 w 9683888"/>
              <a:gd name="connsiteY19" fmla="*/ 645011 h 743457"/>
              <a:gd name="connsiteX20" fmla="*/ 1620886 w 9683888"/>
              <a:gd name="connsiteY20" fmla="*/ 687715 h 743457"/>
              <a:gd name="connsiteX21" fmla="*/ 1676745 w 9683888"/>
              <a:gd name="connsiteY21" fmla="*/ 690130 h 743457"/>
              <a:gd name="connsiteX22" fmla="*/ 1832228 w 9683888"/>
              <a:gd name="connsiteY22" fmla="*/ 690860 h 743457"/>
              <a:gd name="connsiteX23" fmla="*/ 1980464 w 9683888"/>
              <a:gd name="connsiteY23" fmla="*/ 704858 h 743457"/>
              <a:gd name="connsiteX24" fmla="*/ 2051150 w 9683888"/>
              <a:gd name="connsiteY24" fmla="*/ 711187 h 743457"/>
              <a:gd name="connsiteX25" fmla="*/ 2162824 w 9683888"/>
              <a:gd name="connsiteY25" fmla="*/ 709178 h 743457"/>
              <a:gd name="connsiteX26" fmla="*/ 2259859 w 9683888"/>
              <a:gd name="connsiteY26" fmla="*/ 718188 h 743457"/>
              <a:gd name="connsiteX27" fmla="*/ 2378290 w 9683888"/>
              <a:gd name="connsiteY27" fmla="*/ 738748 h 743457"/>
              <a:gd name="connsiteX28" fmla="*/ 2407828 w 9683888"/>
              <a:gd name="connsiteY28" fmla="*/ 743457 h 743457"/>
              <a:gd name="connsiteX29" fmla="*/ 2428936 w 9683888"/>
              <a:gd name="connsiteY29" fmla="*/ 734697 h 743457"/>
              <a:gd name="connsiteX30" fmla="*/ 2646106 w 9683888"/>
              <a:gd name="connsiteY30" fmla="*/ 660204 h 743457"/>
              <a:gd name="connsiteX31" fmla="*/ 2799920 w 9683888"/>
              <a:gd name="connsiteY31" fmla="*/ 630451 h 743457"/>
              <a:gd name="connsiteX32" fmla="*/ 2953556 w 9683888"/>
              <a:gd name="connsiteY32" fmla="*/ 607173 h 743457"/>
              <a:gd name="connsiteX33" fmla="*/ 3009839 w 9683888"/>
              <a:gd name="connsiteY33" fmla="*/ 601743 h 743457"/>
              <a:gd name="connsiteX34" fmla="*/ 3115016 w 9683888"/>
              <a:gd name="connsiteY34" fmla="*/ 584982 h 743457"/>
              <a:gd name="connsiteX35" fmla="*/ 3185844 w 9683888"/>
              <a:gd name="connsiteY35" fmla="*/ 595356 h 743457"/>
              <a:gd name="connsiteX36" fmla="*/ 3246013 w 9683888"/>
              <a:gd name="connsiteY36" fmla="*/ 592418 h 743457"/>
              <a:gd name="connsiteX37" fmla="*/ 3313565 w 9683888"/>
              <a:gd name="connsiteY37" fmla="*/ 574138 h 743457"/>
              <a:gd name="connsiteX38" fmla="*/ 3414143 w 9683888"/>
              <a:gd name="connsiteY38" fmla="*/ 553730 h 743457"/>
              <a:gd name="connsiteX39" fmla="*/ 3552895 w 9683888"/>
              <a:gd name="connsiteY39" fmla="*/ 548563 h 743457"/>
              <a:gd name="connsiteX40" fmla="*/ 3753012 w 9683888"/>
              <a:gd name="connsiteY40" fmla="*/ 599520 h 743457"/>
              <a:gd name="connsiteX41" fmla="*/ 3804392 w 9683888"/>
              <a:gd name="connsiteY41" fmla="*/ 604131 h 743457"/>
              <a:gd name="connsiteX42" fmla="*/ 3916696 w 9683888"/>
              <a:gd name="connsiteY42" fmla="*/ 606540 h 743457"/>
              <a:gd name="connsiteX43" fmla="*/ 4063849 w 9683888"/>
              <a:gd name="connsiteY43" fmla="*/ 604058 h 743457"/>
              <a:gd name="connsiteX44" fmla="*/ 4172179 w 9683888"/>
              <a:gd name="connsiteY44" fmla="*/ 592355 h 743457"/>
              <a:gd name="connsiteX45" fmla="*/ 4276294 w 9683888"/>
              <a:gd name="connsiteY45" fmla="*/ 587119 h 743457"/>
              <a:gd name="connsiteX46" fmla="*/ 4411090 w 9683888"/>
              <a:gd name="connsiteY46" fmla="*/ 575600 h 743457"/>
              <a:gd name="connsiteX47" fmla="*/ 4540465 w 9683888"/>
              <a:gd name="connsiteY47" fmla="*/ 567464 h 743457"/>
              <a:gd name="connsiteX48" fmla="*/ 4545352 w 9683888"/>
              <a:gd name="connsiteY48" fmla="*/ 555554 h 743457"/>
              <a:gd name="connsiteX49" fmla="*/ 4564014 w 9683888"/>
              <a:gd name="connsiteY49" fmla="*/ 553660 h 743457"/>
              <a:gd name="connsiteX50" fmla="*/ 4568602 w 9683888"/>
              <a:gd name="connsiteY50" fmla="*/ 550913 h 743457"/>
              <a:gd name="connsiteX51" fmla="*/ 4595289 w 9683888"/>
              <a:gd name="connsiteY51" fmla="*/ 537407 h 743457"/>
              <a:gd name="connsiteX52" fmla="*/ 4739026 w 9683888"/>
              <a:gd name="connsiteY52" fmla="*/ 532483 h 743457"/>
              <a:gd name="connsiteX53" fmla="*/ 5061335 w 9683888"/>
              <a:gd name="connsiteY53" fmla="*/ 545635 h 743457"/>
              <a:gd name="connsiteX54" fmla="*/ 5338634 w 9683888"/>
              <a:gd name="connsiteY54" fmla="*/ 595754 h 743457"/>
              <a:gd name="connsiteX55" fmla="*/ 5529430 w 9683888"/>
              <a:gd name="connsiteY55" fmla="*/ 606335 h 743457"/>
              <a:gd name="connsiteX56" fmla="*/ 5604039 w 9683888"/>
              <a:gd name="connsiteY56" fmla="*/ 607676 h 743457"/>
              <a:gd name="connsiteX57" fmla="*/ 5625281 w 9683888"/>
              <a:gd name="connsiteY57" fmla="*/ 617253 h 743457"/>
              <a:gd name="connsiteX58" fmla="*/ 5628138 w 9683888"/>
              <a:gd name="connsiteY58" fmla="*/ 615483 h 743457"/>
              <a:gd name="connsiteX59" fmla="*/ 5653593 w 9683888"/>
              <a:gd name="connsiteY59" fmla="*/ 617873 h 743457"/>
              <a:gd name="connsiteX60" fmla="*/ 5658658 w 9683888"/>
              <a:gd name="connsiteY60" fmla="*/ 624279 h 743457"/>
              <a:gd name="connsiteX61" fmla="*/ 5675963 w 9683888"/>
              <a:gd name="connsiteY61" fmla="*/ 627762 h 743457"/>
              <a:gd name="connsiteX62" fmla="*/ 5709625 w 9683888"/>
              <a:gd name="connsiteY62" fmla="*/ 639593 h 743457"/>
              <a:gd name="connsiteX63" fmla="*/ 5716324 w 9683888"/>
              <a:gd name="connsiteY63" fmla="*/ 637148 h 743457"/>
              <a:gd name="connsiteX64" fmla="*/ 5767720 w 9683888"/>
              <a:gd name="connsiteY64" fmla="*/ 647737 h 743457"/>
              <a:gd name="connsiteX65" fmla="*/ 5768619 w 9683888"/>
              <a:gd name="connsiteY65" fmla="*/ 645671 h 743457"/>
              <a:gd name="connsiteX66" fmla="*/ 5858696 w 9683888"/>
              <a:gd name="connsiteY66" fmla="*/ 628099 h 743457"/>
              <a:gd name="connsiteX67" fmla="*/ 5935260 w 9683888"/>
              <a:gd name="connsiteY67" fmla="*/ 596904 h 743457"/>
              <a:gd name="connsiteX68" fmla="*/ 5946176 w 9683888"/>
              <a:gd name="connsiteY68" fmla="*/ 597874 h 743457"/>
              <a:gd name="connsiteX69" fmla="*/ 5946447 w 9683888"/>
              <a:gd name="connsiteY69" fmla="*/ 597396 h 743457"/>
              <a:gd name="connsiteX70" fmla="*/ 5958069 w 9683888"/>
              <a:gd name="connsiteY70" fmla="*/ 597432 h 743457"/>
              <a:gd name="connsiteX71" fmla="*/ 5966081 w 9683888"/>
              <a:gd name="connsiteY71" fmla="*/ 599643 h 743457"/>
              <a:gd name="connsiteX72" fmla="*/ 5987259 w 9683888"/>
              <a:gd name="connsiteY72" fmla="*/ 601523 h 743457"/>
              <a:gd name="connsiteX73" fmla="*/ 5994905 w 9683888"/>
              <a:gd name="connsiteY73" fmla="*/ 598873 h 743457"/>
              <a:gd name="connsiteX74" fmla="*/ 6054803 w 9683888"/>
              <a:gd name="connsiteY74" fmla="*/ 541202 h 743457"/>
              <a:gd name="connsiteX75" fmla="*/ 6188672 w 9683888"/>
              <a:gd name="connsiteY75" fmla="*/ 496389 h 743457"/>
              <a:gd name="connsiteX76" fmla="*/ 6323280 w 9683888"/>
              <a:gd name="connsiteY76" fmla="*/ 458013 h 743457"/>
              <a:gd name="connsiteX77" fmla="*/ 6457257 w 9683888"/>
              <a:gd name="connsiteY77" fmla="*/ 414621 h 743457"/>
              <a:gd name="connsiteX78" fmla="*/ 6530019 w 9683888"/>
              <a:gd name="connsiteY78" fmla="*/ 423168 h 743457"/>
              <a:gd name="connsiteX79" fmla="*/ 6626800 w 9683888"/>
              <a:gd name="connsiteY79" fmla="*/ 375078 h 743457"/>
              <a:gd name="connsiteX80" fmla="*/ 6689231 w 9683888"/>
              <a:gd name="connsiteY80" fmla="*/ 353501 h 743457"/>
              <a:gd name="connsiteX81" fmla="*/ 6726440 w 9683888"/>
              <a:gd name="connsiteY81" fmla="*/ 340276 h 743457"/>
              <a:gd name="connsiteX82" fmla="*/ 6835228 w 9683888"/>
              <a:gd name="connsiteY82" fmla="*/ 329393 h 743457"/>
              <a:gd name="connsiteX83" fmla="*/ 7039363 w 9683888"/>
              <a:gd name="connsiteY83" fmla="*/ 370823 h 743457"/>
              <a:gd name="connsiteX84" fmla="*/ 7095156 w 9683888"/>
              <a:gd name="connsiteY84" fmla="*/ 366075 h 743457"/>
              <a:gd name="connsiteX85" fmla="*/ 7187061 w 9683888"/>
              <a:gd name="connsiteY85" fmla="*/ 383876 h 743457"/>
              <a:gd name="connsiteX86" fmla="*/ 7295039 w 9683888"/>
              <a:gd name="connsiteY86" fmla="*/ 355046 h 743457"/>
              <a:gd name="connsiteX87" fmla="*/ 7373651 w 9683888"/>
              <a:gd name="connsiteY87" fmla="*/ 322299 h 743457"/>
              <a:gd name="connsiteX88" fmla="*/ 7418964 w 9683888"/>
              <a:gd name="connsiteY88" fmla="*/ 308685 h 743457"/>
              <a:gd name="connsiteX89" fmla="*/ 7450568 w 9683888"/>
              <a:gd name="connsiteY89" fmla="*/ 293511 h 743457"/>
              <a:gd name="connsiteX90" fmla="*/ 7538380 w 9683888"/>
              <a:gd name="connsiteY90" fmla="*/ 283235 h 743457"/>
              <a:gd name="connsiteX91" fmla="*/ 7786348 w 9683888"/>
              <a:gd name="connsiteY91" fmla="*/ 225377 h 743457"/>
              <a:gd name="connsiteX92" fmla="*/ 7849534 w 9683888"/>
              <a:gd name="connsiteY92" fmla="*/ 245434 h 743457"/>
              <a:gd name="connsiteX93" fmla="*/ 7981165 w 9683888"/>
              <a:gd name="connsiteY93" fmla="*/ 222252 h 743457"/>
              <a:gd name="connsiteX94" fmla="*/ 8171882 w 9683888"/>
              <a:gd name="connsiteY94" fmla="*/ 222497 h 743457"/>
              <a:gd name="connsiteX95" fmla="*/ 8242270 w 9683888"/>
              <a:gd name="connsiteY95" fmla="*/ 180535 h 743457"/>
              <a:gd name="connsiteX96" fmla="*/ 8490152 w 9683888"/>
              <a:gd name="connsiteY96" fmla="*/ 209193 h 743457"/>
              <a:gd name="connsiteX97" fmla="*/ 8622272 w 9683888"/>
              <a:gd name="connsiteY97" fmla="*/ 188859 h 743457"/>
              <a:gd name="connsiteX98" fmla="*/ 8738606 w 9683888"/>
              <a:gd name="connsiteY98" fmla="*/ 208945 h 743457"/>
              <a:gd name="connsiteX99" fmla="*/ 8831307 w 9683888"/>
              <a:gd name="connsiteY99" fmla="*/ 207738 h 743457"/>
              <a:gd name="connsiteX100" fmla="*/ 8891432 w 9683888"/>
              <a:gd name="connsiteY100" fmla="*/ 184510 h 743457"/>
              <a:gd name="connsiteX101" fmla="*/ 8946980 w 9683888"/>
              <a:gd name="connsiteY101" fmla="*/ 145578 h 743457"/>
              <a:gd name="connsiteX102" fmla="*/ 9107760 w 9683888"/>
              <a:gd name="connsiteY102" fmla="*/ 128052 h 743457"/>
              <a:gd name="connsiteX103" fmla="*/ 9195623 w 9683888"/>
              <a:gd name="connsiteY103" fmla="*/ 100212 h 743457"/>
              <a:gd name="connsiteX104" fmla="*/ 9256898 w 9683888"/>
              <a:gd name="connsiteY104" fmla="*/ 73900 h 743457"/>
              <a:gd name="connsiteX105" fmla="*/ 9351740 w 9683888"/>
              <a:gd name="connsiteY105" fmla="*/ 80439 h 743457"/>
              <a:gd name="connsiteX106" fmla="*/ 9539796 w 9683888"/>
              <a:gd name="connsiteY106" fmla="*/ 87069 h 743457"/>
              <a:gd name="connsiteX107" fmla="*/ 9619109 w 9683888"/>
              <a:gd name="connsiteY107" fmla="*/ 39994 h 74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9683888" h="743457">
                <a:moveTo>
                  <a:pt x="9683888" y="0"/>
                </a:moveTo>
                <a:lnTo>
                  <a:pt x="0" y="0"/>
                </a:lnTo>
                <a:lnTo>
                  <a:pt x="0" y="365878"/>
                </a:lnTo>
                <a:lnTo>
                  <a:pt x="11844" y="367909"/>
                </a:lnTo>
                <a:cubicBezTo>
                  <a:pt x="50423" y="374387"/>
                  <a:pt x="87879" y="380746"/>
                  <a:pt x="106208" y="385974"/>
                </a:cubicBezTo>
                <a:cubicBezTo>
                  <a:pt x="119919" y="389979"/>
                  <a:pt x="149687" y="402128"/>
                  <a:pt x="183667" y="399162"/>
                </a:cubicBezTo>
                <a:cubicBezTo>
                  <a:pt x="228274" y="394575"/>
                  <a:pt x="256969" y="398315"/>
                  <a:pt x="292430" y="390408"/>
                </a:cubicBezTo>
                <a:cubicBezTo>
                  <a:pt x="325377" y="395694"/>
                  <a:pt x="374510" y="420053"/>
                  <a:pt x="386942" y="395582"/>
                </a:cubicBezTo>
                <a:cubicBezTo>
                  <a:pt x="400429" y="416427"/>
                  <a:pt x="451168" y="399411"/>
                  <a:pt x="485751" y="408404"/>
                </a:cubicBezTo>
                <a:cubicBezTo>
                  <a:pt x="520399" y="423586"/>
                  <a:pt x="570416" y="404235"/>
                  <a:pt x="604107" y="418647"/>
                </a:cubicBezTo>
                <a:cubicBezTo>
                  <a:pt x="633631" y="425521"/>
                  <a:pt x="672063" y="446364"/>
                  <a:pt x="694081" y="449524"/>
                </a:cubicBezTo>
                <a:cubicBezTo>
                  <a:pt x="700528" y="463278"/>
                  <a:pt x="713487" y="450700"/>
                  <a:pt x="762452" y="456090"/>
                </a:cubicBezTo>
                <a:cubicBezTo>
                  <a:pt x="811417" y="461479"/>
                  <a:pt x="935420" y="470466"/>
                  <a:pt x="987872" y="481862"/>
                </a:cubicBezTo>
                <a:cubicBezTo>
                  <a:pt x="1018493" y="475799"/>
                  <a:pt x="1019470" y="516810"/>
                  <a:pt x="1077163" y="524467"/>
                </a:cubicBezTo>
                <a:cubicBezTo>
                  <a:pt x="1124222" y="535807"/>
                  <a:pt x="1202940" y="574855"/>
                  <a:pt x="1258716" y="587975"/>
                </a:cubicBezTo>
                <a:cubicBezTo>
                  <a:pt x="1274181" y="586466"/>
                  <a:pt x="1286859" y="589632"/>
                  <a:pt x="1298056" y="595413"/>
                </a:cubicBezTo>
                <a:lnTo>
                  <a:pt x="1327017" y="617412"/>
                </a:lnTo>
                <a:lnTo>
                  <a:pt x="1347909" y="620209"/>
                </a:lnTo>
                <a:cubicBezTo>
                  <a:pt x="1377004" y="628445"/>
                  <a:pt x="1394712" y="616344"/>
                  <a:pt x="1421792" y="626139"/>
                </a:cubicBezTo>
                <a:cubicBezTo>
                  <a:pt x="1466260" y="647543"/>
                  <a:pt x="1506099" y="610975"/>
                  <a:pt x="1519789" y="645011"/>
                </a:cubicBezTo>
                <a:cubicBezTo>
                  <a:pt x="1556219" y="665699"/>
                  <a:pt x="1578776" y="668950"/>
                  <a:pt x="1620886" y="687715"/>
                </a:cubicBezTo>
                <a:cubicBezTo>
                  <a:pt x="1658228" y="693647"/>
                  <a:pt x="1636224" y="694371"/>
                  <a:pt x="1676745" y="690130"/>
                </a:cubicBezTo>
                <a:cubicBezTo>
                  <a:pt x="1713709" y="697532"/>
                  <a:pt x="1774627" y="701403"/>
                  <a:pt x="1832228" y="690860"/>
                </a:cubicBezTo>
                <a:cubicBezTo>
                  <a:pt x="1866586" y="689181"/>
                  <a:pt x="1949046" y="755765"/>
                  <a:pt x="1980464" y="704858"/>
                </a:cubicBezTo>
                <a:cubicBezTo>
                  <a:pt x="2001472" y="716610"/>
                  <a:pt x="2020758" y="710467"/>
                  <a:pt x="2051150" y="711187"/>
                </a:cubicBezTo>
                <a:cubicBezTo>
                  <a:pt x="2081543" y="711907"/>
                  <a:pt x="2117567" y="736153"/>
                  <a:pt x="2162824" y="709178"/>
                </a:cubicBezTo>
                <a:cubicBezTo>
                  <a:pt x="2219712" y="701824"/>
                  <a:pt x="2181421" y="742368"/>
                  <a:pt x="2259859" y="718188"/>
                </a:cubicBezTo>
                <a:cubicBezTo>
                  <a:pt x="2296623" y="733933"/>
                  <a:pt x="2337412" y="741012"/>
                  <a:pt x="2378290" y="738748"/>
                </a:cubicBezTo>
                <a:cubicBezTo>
                  <a:pt x="2380041" y="725410"/>
                  <a:pt x="2399659" y="741017"/>
                  <a:pt x="2407828" y="743457"/>
                </a:cubicBezTo>
                <a:cubicBezTo>
                  <a:pt x="2406113" y="735180"/>
                  <a:pt x="2421642" y="728742"/>
                  <a:pt x="2428936" y="734697"/>
                </a:cubicBezTo>
                <a:cubicBezTo>
                  <a:pt x="2468648" y="720822"/>
                  <a:pt x="2584275" y="677579"/>
                  <a:pt x="2646106" y="660204"/>
                </a:cubicBezTo>
                <a:cubicBezTo>
                  <a:pt x="2706894" y="652346"/>
                  <a:pt x="2738390" y="612318"/>
                  <a:pt x="2799920" y="630451"/>
                </a:cubicBezTo>
                <a:cubicBezTo>
                  <a:pt x="2856798" y="622940"/>
                  <a:pt x="2902940" y="602232"/>
                  <a:pt x="2953556" y="607173"/>
                </a:cubicBezTo>
                <a:cubicBezTo>
                  <a:pt x="2970626" y="593247"/>
                  <a:pt x="2988095" y="586399"/>
                  <a:pt x="3009839" y="601743"/>
                </a:cubicBezTo>
                <a:cubicBezTo>
                  <a:pt x="3046166" y="594868"/>
                  <a:pt x="3085682" y="586046"/>
                  <a:pt x="3115016" y="584982"/>
                </a:cubicBezTo>
                <a:cubicBezTo>
                  <a:pt x="3144992" y="587935"/>
                  <a:pt x="3158740" y="599045"/>
                  <a:pt x="3185844" y="595356"/>
                </a:cubicBezTo>
                <a:cubicBezTo>
                  <a:pt x="3209939" y="576197"/>
                  <a:pt x="3221731" y="614583"/>
                  <a:pt x="3246013" y="592418"/>
                </a:cubicBezTo>
                <a:cubicBezTo>
                  <a:pt x="3228976" y="565486"/>
                  <a:pt x="3320172" y="599686"/>
                  <a:pt x="3313565" y="574138"/>
                </a:cubicBezTo>
                <a:cubicBezTo>
                  <a:pt x="3341586" y="564515"/>
                  <a:pt x="3371901" y="555346"/>
                  <a:pt x="3414143" y="553730"/>
                </a:cubicBezTo>
                <a:cubicBezTo>
                  <a:pt x="3463229" y="557630"/>
                  <a:pt x="3476532" y="539673"/>
                  <a:pt x="3552895" y="548563"/>
                </a:cubicBezTo>
                <a:cubicBezTo>
                  <a:pt x="3620356" y="561042"/>
                  <a:pt x="3688830" y="574962"/>
                  <a:pt x="3753012" y="599520"/>
                </a:cubicBezTo>
                <a:cubicBezTo>
                  <a:pt x="3769580" y="615048"/>
                  <a:pt x="3777112" y="602961"/>
                  <a:pt x="3804392" y="604131"/>
                </a:cubicBezTo>
                <a:cubicBezTo>
                  <a:pt x="3831672" y="605301"/>
                  <a:pt x="3878076" y="605222"/>
                  <a:pt x="3916696" y="606540"/>
                </a:cubicBezTo>
                <a:cubicBezTo>
                  <a:pt x="3970533" y="603881"/>
                  <a:pt x="3981244" y="618066"/>
                  <a:pt x="4063849" y="604058"/>
                </a:cubicBezTo>
                <a:cubicBezTo>
                  <a:pt x="4074473" y="605185"/>
                  <a:pt x="4134611" y="589365"/>
                  <a:pt x="4172179" y="592355"/>
                </a:cubicBezTo>
                <a:cubicBezTo>
                  <a:pt x="4180554" y="576172"/>
                  <a:pt x="4255433" y="602075"/>
                  <a:pt x="4276294" y="587119"/>
                </a:cubicBezTo>
                <a:cubicBezTo>
                  <a:pt x="4326119" y="586973"/>
                  <a:pt x="4361692" y="573867"/>
                  <a:pt x="4411090" y="575600"/>
                </a:cubicBezTo>
                <a:cubicBezTo>
                  <a:pt x="4465125" y="575500"/>
                  <a:pt x="4518088" y="570805"/>
                  <a:pt x="4540465" y="567464"/>
                </a:cubicBezTo>
                <a:lnTo>
                  <a:pt x="4545352" y="555554"/>
                </a:lnTo>
                <a:lnTo>
                  <a:pt x="4564014" y="553660"/>
                </a:lnTo>
                <a:lnTo>
                  <a:pt x="4568602" y="550913"/>
                </a:lnTo>
                <a:cubicBezTo>
                  <a:pt x="4577353" y="545618"/>
                  <a:pt x="4586105" y="540734"/>
                  <a:pt x="4595289" y="537407"/>
                </a:cubicBezTo>
                <a:cubicBezTo>
                  <a:pt x="4623104" y="537511"/>
                  <a:pt x="4660764" y="533229"/>
                  <a:pt x="4739026" y="532483"/>
                </a:cubicBezTo>
                <a:cubicBezTo>
                  <a:pt x="4806238" y="527255"/>
                  <a:pt x="4944577" y="524439"/>
                  <a:pt x="5061335" y="545635"/>
                </a:cubicBezTo>
                <a:cubicBezTo>
                  <a:pt x="5167156" y="553533"/>
                  <a:pt x="5251789" y="586167"/>
                  <a:pt x="5338634" y="595754"/>
                </a:cubicBezTo>
                <a:cubicBezTo>
                  <a:pt x="5415763" y="589622"/>
                  <a:pt x="5434719" y="609365"/>
                  <a:pt x="5529430" y="606335"/>
                </a:cubicBezTo>
                <a:cubicBezTo>
                  <a:pt x="5534498" y="613561"/>
                  <a:pt x="5597157" y="603269"/>
                  <a:pt x="5604039" y="607676"/>
                </a:cubicBezTo>
                <a:lnTo>
                  <a:pt x="5625281" y="617253"/>
                </a:lnTo>
                <a:lnTo>
                  <a:pt x="5628138" y="615483"/>
                </a:lnTo>
                <a:cubicBezTo>
                  <a:pt x="5640641" y="612245"/>
                  <a:pt x="5648217" y="613966"/>
                  <a:pt x="5653593" y="617873"/>
                </a:cubicBezTo>
                <a:lnTo>
                  <a:pt x="5658658" y="624279"/>
                </a:lnTo>
                <a:lnTo>
                  <a:pt x="5675963" y="627762"/>
                </a:lnTo>
                <a:lnTo>
                  <a:pt x="5709625" y="639593"/>
                </a:lnTo>
                <a:lnTo>
                  <a:pt x="5716324" y="637148"/>
                </a:lnTo>
                <a:lnTo>
                  <a:pt x="5767720" y="647737"/>
                </a:lnTo>
                <a:lnTo>
                  <a:pt x="5768619" y="645671"/>
                </a:lnTo>
                <a:cubicBezTo>
                  <a:pt x="5776130" y="642927"/>
                  <a:pt x="5830922" y="636226"/>
                  <a:pt x="5858696" y="628099"/>
                </a:cubicBezTo>
                <a:lnTo>
                  <a:pt x="5935260" y="596904"/>
                </a:lnTo>
                <a:lnTo>
                  <a:pt x="5946176" y="597874"/>
                </a:lnTo>
                <a:lnTo>
                  <a:pt x="5946447" y="597396"/>
                </a:lnTo>
                <a:cubicBezTo>
                  <a:pt x="5948934" y="596546"/>
                  <a:pt x="5952567" y="596468"/>
                  <a:pt x="5958069" y="597432"/>
                </a:cubicBezTo>
                <a:lnTo>
                  <a:pt x="5966081" y="599643"/>
                </a:lnTo>
                <a:lnTo>
                  <a:pt x="5987259" y="601523"/>
                </a:lnTo>
                <a:lnTo>
                  <a:pt x="5994905" y="598873"/>
                </a:lnTo>
                <a:cubicBezTo>
                  <a:pt x="6020610" y="579716"/>
                  <a:pt x="6016968" y="560235"/>
                  <a:pt x="6054803" y="541202"/>
                </a:cubicBezTo>
                <a:cubicBezTo>
                  <a:pt x="6108247" y="527358"/>
                  <a:pt x="6130976" y="484538"/>
                  <a:pt x="6188672" y="496389"/>
                </a:cubicBezTo>
                <a:cubicBezTo>
                  <a:pt x="6238659" y="483279"/>
                  <a:pt x="6277194" y="458153"/>
                  <a:pt x="6323280" y="458013"/>
                </a:cubicBezTo>
                <a:cubicBezTo>
                  <a:pt x="6368044" y="444385"/>
                  <a:pt x="6422801" y="420428"/>
                  <a:pt x="6457257" y="414621"/>
                </a:cubicBezTo>
                <a:cubicBezTo>
                  <a:pt x="6483424" y="410645"/>
                  <a:pt x="6508964" y="423228"/>
                  <a:pt x="6530019" y="423168"/>
                </a:cubicBezTo>
                <a:cubicBezTo>
                  <a:pt x="6558276" y="416578"/>
                  <a:pt x="6600264" y="386690"/>
                  <a:pt x="6626800" y="375078"/>
                </a:cubicBezTo>
                <a:cubicBezTo>
                  <a:pt x="6664418" y="400828"/>
                  <a:pt x="6655535" y="354302"/>
                  <a:pt x="6689231" y="353501"/>
                </a:cubicBezTo>
                <a:cubicBezTo>
                  <a:pt x="6708837" y="361122"/>
                  <a:pt x="6719642" y="359485"/>
                  <a:pt x="6726440" y="340276"/>
                </a:cubicBezTo>
                <a:cubicBezTo>
                  <a:pt x="6818329" y="378763"/>
                  <a:pt x="6765502" y="328183"/>
                  <a:pt x="6835228" y="329393"/>
                </a:cubicBezTo>
                <a:cubicBezTo>
                  <a:pt x="6897464" y="335048"/>
                  <a:pt x="6962224" y="329085"/>
                  <a:pt x="7039363" y="370823"/>
                </a:cubicBezTo>
                <a:cubicBezTo>
                  <a:pt x="7056368" y="384567"/>
                  <a:pt x="7070539" y="363899"/>
                  <a:pt x="7095156" y="366075"/>
                </a:cubicBezTo>
                <a:cubicBezTo>
                  <a:pt x="7119772" y="368250"/>
                  <a:pt x="7153748" y="385714"/>
                  <a:pt x="7187061" y="383876"/>
                </a:cubicBezTo>
                <a:cubicBezTo>
                  <a:pt x="7242115" y="377604"/>
                  <a:pt x="7270954" y="334249"/>
                  <a:pt x="7295039" y="355046"/>
                </a:cubicBezTo>
                <a:cubicBezTo>
                  <a:pt x="7320104" y="344159"/>
                  <a:pt x="7343179" y="301443"/>
                  <a:pt x="7373651" y="322299"/>
                </a:cubicBezTo>
                <a:cubicBezTo>
                  <a:pt x="7367160" y="298575"/>
                  <a:pt x="7410095" y="329040"/>
                  <a:pt x="7418964" y="308685"/>
                </a:cubicBezTo>
                <a:cubicBezTo>
                  <a:pt x="7424243" y="291807"/>
                  <a:pt x="7438503" y="297117"/>
                  <a:pt x="7450568" y="293511"/>
                </a:cubicBezTo>
                <a:cubicBezTo>
                  <a:pt x="7461276" y="277652"/>
                  <a:pt x="7519437" y="275664"/>
                  <a:pt x="7538380" y="283235"/>
                </a:cubicBezTo>
                <a:cubicBezTo>
                  <a:pt x="7594343" y="271879"/>
                  <a:pt x="7734488" y="231676"/>
                  <a:pt x="7786348" y="225377"/>
                </a:cubicBezTo>
                <a:cubicBezTo>
                  <a:pt x="7797693" y="277094"/>
                  <a:pt x="7847327" y="236176"/>
                  <a:pt x="7849534" y="245434"/>
                </a:cubicBezTo>
                <a:cubicBezTo>
                  <a:pt x="7894253" y="231282"/>
                  <a:pt x="7937937" y="238796"/>
                  <a:pt x="7981165" y="222252"/>
                </a:cubicBezTo>
                <a:cubicBezTo>
                  <a:pt x="8066564" y="234459"/>
                  <a:pt x="8127007" y="235277"/>
                  <a:pt x="8171882" y="222497"/>
                </a:cubicBezTo>
                <a:cubicBezTo>
                  <a:pt x="8183092" y="205785"/>
                  <a:pt x="8217423" y="177145"/>
                  <a:pt x="8242270" y="180535"/>
                </a:cubicBezTo>
                <a:cubicBezTo>
                  <a:pt x="8294138" y="178846"/>
                  <a:pt x="8410926" y="208334"/>
                  <a:pt x="8490152" y="209193"/>
                </a:cubicBezTo>
                <a:cubicBezTo>
                  <a:pt x="8558493" y="195433"/>
                  <a:pt x="8564727" y="233466"/>
                  <a:pt x="8622272" y="188859"/>
                </a:cubicBezTo>
                <a:cubicBezTo>
                  <a:pt x="8659556" y="191317"/>
                  <a:pt x="8666988" y="178214"/>
                  <a:pt x="8738606" y="208945"/>
                </a:cubicBezTo>
                <a:cubicBezTo>
                  <a:pt x="8769507" y="208543"/>
                  <a:pt x="8800406" y="224019"/>
                  <a:pt x="8831307" y="207738"/>
                </a:cubicBezTo>
                <a:cubicBezTo>
                  <a:pt x="8836477" y="191612"/>
                  <a:pt x="8870109" y="182455"/>
                  <a:pt x="8891432" y="184510"/>
                </a:cubicBezTo>
                <a:cubicBezTo>
                  <a:pt x="8876795" y="135260"/>
                  <a:pt x="8938553" y="173381"/>
                  <a:pt x="8946980" y="145578"/>
                </a:cubicBezTo>
                <a:cubicBezTo>
                  <a:pt x="9010957" y="156064"/>
                  <a:pt x="9046552" y="157746"/>
                  <a:pt x="9107760" y="128052"/>
                </a:cubicBezTo>
                <a:cubicBezTo>
                  <a:pt x="9135191" y="151813"/>
                  <a:pt x="9184204" y="114911"/>
                  <a:pt x="9195623" y="100212"/>
                </a:cubicBezTo>
                <a:cubicBezTo>
                  <a:pt x="9222736" y="85917"/>
                  <a:pt x="9230892" y="98248"/>
                  <a:pt x="9256898" y="73900"/>
                </a:cubicBezTo>
                <a:cubicBezTo>
                  <a:pt x="9276443" y="63724"/>
                  <a:pt x="9334001" y="80454"/>
                  <a:pt x="9351740" y="80439"/>
                </a:cubicBezTo>
                <a:cubicBezTo>
                  <a:pt x="9398889" y="82633"/>
                  <a:pt x="9473718" y="102566"/>
                  <a:pt x="9539796" y="87069"/>
                </a:cubicBezTo>
                <a:cubicBezTo>
                  <a:pt x="9565852" y="70987"/>
                  <a:pt x="9591569" y="56211"/>
                  <a:pt x="9619109" y="39994"/>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1" name="Freeform: Shape 70">
            <a:extLst>
              <a:ext uri="{FF2B5EF4-FFF2-40B4-BE49-F238E27FC236}">
                <a16:creationId xmlns:a16="http://schemas.microsoft.com/office/drawing/2014/main" id="{CC7BCC73-A901-44EB-B0E7-879E19267A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779827"/>
            <a:ext cx="10680562" cy="1078174"/>
          </a:xfrm>
          <a:custGeom>
            <a:avLst/>
            <a:gdLst>
              <a:gd name="connsiteX0" fmla="*/ 3617689 w 10680562"/>
              <a:gd name="connsiteY0" fmla="*/ 0 h 1605023"/>
              <a:gd name="connsiteX1" fmla="*/ 3635901 w 10680562"/>
              <a:gd name="connsiteY1" fmla="*/ 7738 h 1605023"/>
              <a:gd name="connsiteX2" fmla="*/ 3690891 w 10680562"/>
              <a:gd name="connsiteY2" fmla="*/ 7049 h 1605023"/>
              <a:gd name="connsiteX3" fmla="*/ 3832247 w 10680562"/>
              <a:gd name="connsiteY3" fmla="*/ 13937 h 1605023"/>
              <a:gd name="connsiteX4" fmla="*/ 3999111 w 10680562"/>
              <a:gd name="connsiteY4" fmla="*/ 44624 h 1605023"/>
              <a:gd name="connsiteX5" fmla="*/ 4034676 w 10680562"/>
              <a:gd name="connsiteY5" fmla="*/ 48775 h 1605023"/>
              <a:gd name="connsiteX6" fmla="*/ 4065394 w 10680562"/>
              <a:gd name="connsiteY6" fmla="*/ 42879 h 1605023"/>
              <a:gd name="connsiteX7" fmla="*/ 4072648 w 10680562"/>
              <a:gd name="connsiteY7" fmla="*/ 33262 h 1605023"/>
              <a:gd name="connsiteX8" fmla="*/ 4092232 w 10680562"/>
              <a:gd name="connsiteY8" fmla="*/ 34026 h 1605023"/>
              <a:gd name="connsiteX9" fmla="*/ 4097470 w 10680562"/>
              <a:gd name="connsiteY9" fmla="*/ 32252 h 1605023"/>
              <a:gd name="connsiteX10" fmla="*/ 4127488 w 10680562"/>
              <a:gd name="connsiteY10" fmla="*/ 24056 h 1605023"/>
              <a:gd name="connsiteX11" fmla="*/ 4190803 w 10680562"/>
              <a:gd name="connsiteY11" fmla="*/ 55685 h 1605023"/>
              <a:gd name="connsiteX12" fmla="*/ 4269333 w 10680562"/>
              <a:gd name="connsiteY12" fmla="*/ 54186 h 1605023"/>
              <a:gd name="connsiteX13" fmla="*/ 4481486 w 10680562"/>
              <a:gd name="connsiteY13" fmla="*/ 116915 h 1605023"/>
              <a:gd name="connsiteX14" fmla="*/ 4651418 w 10680562"/>
              <a:gd name="connsiteY14" fmla="*/ 150071 h 1605023"/>
              <a:gd name="connsiteX15" fmla="*/ 4863575 w 10680562"/>
              <a:gd name="connsiteY15" fmla="*/ 175458 h 1605023"/>
              <a:gd name="connsiteX16" fmla="*/ 5013635 w 10680562"/>
              <a:gd name="connsiteY16" fmla="*/ 213928 h 1605023"/>
              <a:gd name="connsiteX17" fmla="*/ 5203044 w 10680562"/>
              <a:gd name="connsiteY17" fmla="*/ 228946 h 1605023"/>
              <a:gd name="connsiteX18" fmla="*/ 5207070 w 10680562"/>
              <a:gd name="connsiteY18" fmla="*/ 235105 h 1605023"/>
              <a:gd name="connsiteX19" fmla="*/ 5224253 w 10680562"/>
              <a:gd name="connsiteY19" fmla="*/ 240320 h 1605023"/>
              <a:gd name="connsiteX20" fmla="*/ 5256736 w 10680562"/>
              <a:gd name="connsiteY20" fmla="*/ 254811 h 1605023"/>
              <a:gd name="connsiteX21" fmla="*/ 5264095 w 10680562"/>
              <a:gd name="connsiteY21" fmla="*/ 253567 h 1605023"/>
              <a:gd name="connsiteX22" fmla="*/ 5315084 w 10680562"/>
              <a:gd name="connsiteY22" fmla="*/ 269264 h 1605023"/>
              <a:gd name="connsiteX23" fmla="*/ 5316393 w 10680562"/>
              <a:gd name="connsiteY23" fmla="*/ 267603 h 1605023"/>
              <a:gd name="connsiteX24" fmla="*/ 5333427 w 10680562"/>
              <a:gd name="connsiteY24" fmla="*/ 263823 h 1605023"/>
              <a:gd name="connsiteX25" fmla="*/ 5364589 w 10680562"/>
              <a:gd name="connsiteY25" fmla="*/ 260882 h 1605023"/>
              <a:gd name="connsiteX26" fmla="*/ 5443973 w 10680562"/>
              <a:gd name="connsiteY26" fmla="*/ 230866 h 1605023"/>
              <a:gd name="connsiteX27" fmla="*/ 5497201 w 10680562"/>
              <a:gd name="connsiteY27" fmla="*/ 247023 h 1605023"/>
              <a:gd name="connsiteX28" fmla="*/ 5508269 w 10680562"/>
              <a:gd name="connsiteY28" fmla="*/ 249256 h 1605023"/>
              <a:gd name="connsiteX29" fmla="*/ 5508636 w 10680562"/>
              <a:gd name="connsiteY29" fmla="*/ 248880 h 1605023"/>
              <a:gd name="connsiteX30" fmla="*/ 5520606 w 10680562"/>
              <a:gd name="connsiteY30" fmla="*/ 250400 h 1605023"/>
              <a:gd name="connsiteX31" fmla="*/ 5528451 w 10680562"/>
              <a:gd name="connsiteY31" fmla="*/ 253330 h 1605023"/>
              <a:gd name="connsiteX32" fmla="*/ 5549923 w 10680562"/>
              <a:gd name="connsiteY32" fmla="*/ 257662 h 1605023"/>
              <a:gd name="connsiteX33" fmla="*/ 5558295 w 10680562"/>
              <a:gd name="connsiteY33" fmla="*/ 256364 h 1605023"/>
              <a:gd name="connsiteX34" fmla="*/ 5664799 w 10680562"/>
              <a:gd name="connsiteY34" fmla="*/ 278924 h 1605023"/>
              <a:gd name="connsiteX35" fmla="*/ 5796160 w 10680562"/>
              <a:gd name="connsiteY35" fmla="*/ 307979 h 1605023"/>
              <a:gd name="connsiteX36" fmla="*/ 5897647 w 10680562"/>
              <a:gd name="connsiteY36" fmla="*/ 339431 h 1605023"/>
              <a:gd name="connsiteX37" fmla="*/ 5978838 w 10680562"/>
              <a:gd name="connsiteY37" fmla="*/ 367970 h 1605023"/>
              <a:gd name="connsiteX38" fmla="*/ 6050367 w 10680562"/>
              <a:gd name="connsiteY38" fmla="*/ 386341 h 1605023"/>
              <a:gd name="connsiteX39" fmla="*/ 6140609 w 10680562"/>
              <a:gd name="connsiteY39" fmla="*/ 385135 h 1605023"/>
              <a:gd name="connsiteX40" fmla="*/ 6302950 w 10680562"/>
              <a:gd name="connsiteY40" fmla="*/ 448183 h 1605023"/>
              <a:gd name="connsiteX41" fmla="*/ 6308533 w 10680562"/>
              <a:gd name="connsiteY41" fmla="*/ 448551 h 1605023"/>
              <a:gd name="connsiteX42" fmla="*/ 6340278 w 10680562"/>
              <a:gd name="connsiteY42" fmla="*/ 468555 h 1605023"/>
              <a:gd name="connsiteX43" fmla="*/ 6341685 w 10680562"/>
              <a:gd name="connsiteY43" fmla="*/ 467587 h 1605023"/>
              <a:gd name="connsiteX44" fmla="*/ 6354862 w 10680562"/>
              <a:gd name="connsiteY44" fmla="*/ 467794 h 1605023"/>
              <a:gd name="connsiteX45" fmla="*/ 6377840 w 10680562"/>
              <a:gd name="connsiteY45" fmla="*/ 471024 h 1605023"/>
              <a:gd name="connsiteX46" fmla="*/ 6442804 w 10680562"/>
              <a:gd name="connsiteY46" fmla="*/ 463091 h 1605023"/>
              <a:gd name="connsiteX47" fmla="*/ 6476009 w 10680562"/>
              <a:gd name="connsiteY47" fmla="*/ 483807 h 1605023"/>
              <a:gd name="connsiteX48" fmla="*/ 6483237 w 10680562"/>
              <a:gd name="connsiteY48" fmla="*/ 487308 h 1605023"/>
              <a:gd name="connsiteX49" fmla="*/ 6483605 w 10680562"/>
              <a:gd name="connsiteY49" fmla="*/ 487102 h 1605023"/>
              <a:gd name="connsiteX50" fmla="*/ 6491673 w 10680562"/>
              <a:gd name="connsiteY50" fmla="*/ 490243 h 1605023"/>
              <a:gd name="connsiteX51" fmla="*/ 6496411 w 10680562"/>
              <a:gd name="connsiteY51" fmla="*/ 493689 h 1605023"/>
              <a:gd name="connsiteX52" fmla="*/ 6510429 w 10680562"/>
              <a:gd name="connsiteY52" fmla="*/ 500479 h 1605023"/>
              <a:gd name="connsiteX53" fmla="*/ 6516750 w 10680562"/>
              <a:gd name="connsiteY53" fmla="*/ 500983 h 1605023"/>
              <a:gd name="connsiteX54" fmla="*/ 6580199 w 10680562"/>
              <a:gd name="connsiteY54" fmla="*/ 483318 h 1605023"/>
              <a:gd name="connsiteX55" fmla="*/ 6690237 w 10680562"/>
              <a:gd name="connsiteY55" fmla="*/ 493051 h 1605023"/>
              <a:gd name="connsiteX56" fmla="*/ 6798356 w 10680562"/>
              <a:gd name="connsiteY56" fmla="*/ 506748 h 1605023"/>
              <a:gd name="connsiteX57" fmla="*/ 6837102 w 10680562"/>
              <a:gd name="connsiteY57" fmla="*/ 513677 h 1605023"/>
              <a:gd name="connsiteX58" fmla="*/ 6907934 w 10680562"/>
              <a:gd name="connsiteY58" fmla="*/ 517339 h 1605023"/>
              <a:gd name="connsiteX59" fmla="*/ 6941474 w 10680562"/>
              <a:gd name="connsiteY59" fmla="*/ 513632 h 1605023"/>
              <a:gd name="connsiteX60" fmla="*/ 6942754 w 10680562"/>
              <a:gd name="connsiteY60" fmla="*/ 514394 h 1605023"/>
              <a:gd name="connsiteX61" fmla="*/ 6946363 w 10680562"/>
              <a:gd name="connsiteY61" fmla="*/ 511066 h 1605023"/>
              <a:gd name="connsiteX62" fmla="*/ 6952592 w 10680562"/>
              <a:gd name="connsiteY62" fmla="*/ 510252 h 1605023"/>
              <a:gd name="connsiteX63" fmla="*/ 6968398 w 10680562"/>
              <a:gd name="connsiteY63" fmla="*/ 513946 h 1605023"/>
              <a:gd name="connsiteX64" fmla="*/ 6974142 w 10680562"/>
              <a:gd name="connsiteY64" fmla="*/ 516310 h 1605023"/>
              <a:gd name="connsiteX65" fmla="*/ 6982971 w 10680562"/>
              <a:gd name="connsiteY65" fmla="*/ 517694 h 1605023"/>
              <a:gd name="connsiteX66" fmla="*/ 6983252 w 10680562"/>
              <a:gd name="connsiteY66" fmla="*/ 517416 h 1605023"/>
              <a:gd name="connsiteX67" fmla="*/ 6991400 w 10680562"/>
              <a:gd name="connsiteY67" fmla="*/ 519321 h 1605023"/>
              <a:gd name="connsiteX68" fmla="*/ 7030460 w 10680562"/>
              <a:gd name="connsiteY68" fmla="*/ 532556 h 1605023"/>
              <a:gd name="connsiteX69" fmla="*/ 7089916 w 10680562"/>
              <a:gd name="connsiteY69" fmla="*/ 511503 h 1605023"/>
              <a:gd name="connsiteX70" fmla="*/ 7113059 w 10680562"/>
              <a:gd name="connsiteY70" fmla="*/ 509904 h 1605023"/>
              <a:gd name="connsiteX71" fmla="*/ 7125755 w 10680562"/>
              <a:gd name="connsiteY71" fmla="*/ 507393 h 1605023"/>
              <a:gd name="connsiteX72" fmla="*/ 7126765 w 10680562"/>
              <a:gd name="connsiteY72" fmla="*/ 506166 h 1605023"/>
              <a:gd name="connsiteX73" fmla="*/ 7164175 w 10680562"/>
              <a:gd name="connsiteY73" fmla="*/ 519011 h 1605023"/>
              <a:gd name="connsiteX74" fmla="*/ 7169654 w 10680562"/>
              <a:gd name="connsiteY74" fmla="*/ 518219 h 1605023"/>
              <a:gd name="connsiteX75" fmla="*/ 7193386 w 10680562"/>
              <a:gd name="connsiteY75" fmla="*/ 529788 h 1605023"/>
              <a:gd name="connsiteX76" fmla="*/ 7205997 w 10680562"/>
              <a:gd name="connsiteY76" fmla="*/ 534060 h 1605023"/>
              <a:gd name="connsiteX77" fmla="*/ 7208842 w 10680562"/>
              <a:gd name="connsiteY77" fmla="*/ 538783 h 1605023"/>
              <a:gd name="connsiteX78" fmla="*/ 7227817 w 10680562"/>
              <a:gd name="connsiteY78" fmla="*/ 543304 h 1605023"/>
              <a:gd name="connsiteX79" fmla="*/ 7230267 w 10680562"/>
              <a:gd name="connsiteY79" fmla="*/ 542497 h 1605023"/>
              <a:gd name="connsiteX80" fmla="*/ 7244913 w 10680562"/>
              <a:gd name="connsiteY80" fmla="*/ 551160 h 1605023"/>
              <a:gd name="connsiteX81" fmla="*/ 7255970 w 10680562"/>
              <a:gd name="connsiteY81" fmla="*/ 564383 h 1605023"/>
              <a:gd name="connsiteX82" fmla="*/ 7421156 w 10680562"/>
              <a:gd name="connsiteY82" fmla="*/ 584155 h 1605023"/>
              <a:gd name="connsiteX83" fmla="*/ 7553166 w 10680562"/>
              <a:gd name="connsiteY83" fmla="*/ 653085 h 1605023"/>
              <a:gd name="connsiteX84" fmla="*/ 7643092 w 10680562"/>
              <a:gd name="connsiteY84" fmla="*/ 662482 h 1605023"/>
              <a:gd name="connsiteX85" fmla="*/ 7896429 w 10680562"/>
              <a:gd name="connsiteY85" fmla="*/ 689054 h 1605023"/>
              <a:gd name="connsiteX86" fmla="*/ 7954620 w 10680562"/>
              <a:gd name="connsiteY86" fmla="*/ 689481 h 1605023"/>
              <a:gd name="connsiteX87" fmla="*/ 8000803 w 10680562"/>
              <a:gd name="connsiteY87" fmla="*/ 714583 h 1605023"/>
              <a:gd name="connsiteX88" fmla="*/ 8023216 w 10680562"/>
              <a:gd name="connsiteY88" fmla="*/ 709000 h 1605023"/>
              <a:gd name="connsiteX89" fmla="*/ 8027136 w 10680562"/>
              <a:gd name="connsiteY89" fmla="*/ 707765 h 1605023"/>
              <a:gd name="connsiteX90" fmla="*/ 8041622 w 10680562"/>
              <a:gd name="connsiteY90" fmla="*/ 708731 h 1605023"/>
              <a:gd name="connsiteX91" fmla="*/ 8047209 w 10680562"/>
              <a:gd name="connsiteY91" fmla="*/ 701624 h 1605023"/>
              <a:gd name="connsiteX92" fmla="*/ 8070088 w 10680562"/>
              <a:gd name="connsiteY92" fmla="*/ 697789 h 1605023"/>
              <a:gd name="connsiteX93" fmla="*/ 8096332 w 10680562"/>
              <a:gd name="connsiteY93" fmla="*/ 701624 h 1605023"/>
              <a:gd name="connsiteX94" fmla="*/ 8219225 w 10680562"/>
              <a:gd name="connsiteY94" fmla="*/ 728069 h 1605023"/>
              <a:gd name="connsiteX95" fmla="*/ 8293793 w 10680562"/>
              <a:gd name="connsiteY95" fmla="*/ 739200 h 1605023"/>
              <a:gd name="connsiteX96" fmla="*/ 8323753 w 10680562"/>
              <a:gd name="connsiteY96" fmla="*/ 736063 h 1605023"/>
              <a:gd name="connsiteX97" fmla="*/ 8364496 w 10680562"/>
              <a:gd name="connsiteY97" fmla="*/ 736635 h 1605023"/>
              <a:gd name="connsiteX98" fmla="*/ 8437662 w 10680562"/>
              <a:gd name="connsiteY98" fmla="*/ 731942 h 1605023"/>
              <a:gd name="connsiteX99" fmla="*/ 8533764 w 10680562"/>
              <a:gd name="connsiteY99" fmla="*/ 735554 h 1605023"/>
              <a:gd name="connsiteX100" fmla="*/ 8596769 w 10680562"/>
              <a:gd name="connsiteY100" fmla="*/ 769632 h 1605023"/>
              <a:gd name="connsiteX101" fmla="*/ 8604035 w 10680562"/>
              <a:gd name="connsiteY101" fmla="*/ 764982 h 1605023"/>
              <a:gd name="connsiteX102" fmla="*/ 8650929 w 10680562"/>
              <a:gd name="connsiteY102" fmla="*/ 773164 h 1605023"/>
              <a:gd name="connsiteX103" fmla="*/ 8806497 w 10680562"/>
              <a:gd name="connsiteY103" fmla="*/ 839707 h 1605023"/>
              <a:gd name="connsiteX104" fmla="*/ 8898377 w 10680562"/>
              <a:gd name="connsiteY104" fmla="*/ 854651 h 1605023"/>
              <a:gd name="connsiteX105" fmla="*/ 8932389 w 10680562"/>
              <a:gd name="connsiteY105" fmla="*/ 853846 h 1605023"/>
              <a:gd name="connsiteX106" fmla="*/ 8989288 w 10680562"/>
              <a:gd name="connsiteY106" fmla="*/ 852877 h 1605023"/>
              <a:gd name="connsiteX107" fmla="*/ 9035275 w 10680562"/>
              <a:gd name="connsiteY107" fmla="*/ 837110 h 1605023"/>
              <a:gd name="connsiteX108" fmla="*/ 9138626 w 10680562"/>
              <a:gd name="connsiteY108" fmla="*/ 862106 h 1605023"/>
              <a:gd name="connsiteX109" fmla="*/ 9216298 w 10680562"/>
              <a:gd name="connsiteY109" fmla="*/ 858754 h 1605023"/>
              <a:gd name="connsiteX110" fmla="*/ 9259941 w 10680562"/>
              <a:gd name="connsiteY110" fmla="*/ 861843 h 1605023"/>
              <a:gd name="connsiteX111" fmla="*/ 9380407 w 10680562"/>
              <a:gd name="connsiteY111" fmla="*/ 864825 h 1605023"/>
              <a:gd name="connsiteX112" fmla="*/ 9490772 w 10680562"/>
              <a:gd name="connsiteY112" fmla="*/ 901190 h 1605023"/>
              <a:gd name="connsiteX113" fmla="*/ 9584982 w 10680562"/>
              <a:gd name="connsiteY113" fmla="*/ 935980 h 1605023"/>
              <a:gd name="connsiteX114" fmla="*/ 9759797 w 10680562"/>
              <a:gd name="connsiteY114" fmla="*/ 1010923 h 1605023"/>
              <a:gd name="connsiteX115" fmla="*/ 9834455 w 10680562"/>
              <a:gd name="connsiteY115" fmla="*/ 1082908 h 1605023"/>
              <a:gd name="connsiteX116" fmla="*/ 9939504 w 10680562"/>
              <a:gd name="connsiteY116" fmla="*/ 1110614 h 1605023"/>
              <a:gd name="connsiteX117" fmla="*/ 10077001 w 10680562"/>
              <a:gd name="connsiteY117" fmla="*/ 1160906 h 1605023"/>
              <a:gd name="connsiteX118" fmla="*/ 10178431 w 10680562"/>
              <a:gd name="connsiteY118" fmla="*/ 1244920 h 1605023"/>
              <a:gd name="connsiteX119" fmla="*/ 10248658 w 10680562"/>
              <a:gd name="connsiteY119" fmla="*/ 1309335 h 1605023"/>
              <a:gd name="connsiteX120" fmla="*/ 10414709 w 10680562"/>
              <a:gd name="connsiteY120" fmla="*/ 1388645 h 1605023"/>
              <a:gd name="connsiteX121" fmla="*/ 10592469 w 10680562"/>
              <a:gd name="connsiteY121" fmla="*/ 1543828 h 1605023"/>
              <a:gd name="connsiteX122" fmla="*/ 10674941 w 10680562"/>
              <a:gd name="connsiteY122" fmla="*/ 1597388 h 1605023"/>
              <a:gd name="connsiteX123" fmla="*/ 10680562 w 10680562"/>
              <a:gd name="connsiteY123" fmla="*/ 1605023 h 1605023"/>
              <a:gd name="connsiteX124" fmla="*/ 0 w 10680562"/>
              <a:gd name="connsiteY124" fmla="*/ 1605023 h 1605023"/>
              <a:gd name="connsiteX125" fmla="*/ 0 w 10680562"/>
              <a:gd name="connsiteY125" fmla="*/ 415048 h 1605023"/>
              <a:gd name="connsiteX126" fmla="*/ 9656 w 10680562"/>
              <a:gd name="connsiteY126" fmla="*/ 416044 h 1605023"/>
              <a:gd name="connsiteX127" fmla="*/ 179196 w 10680562"/>
              <a:gd name="connsiteY127" fmla="*/ 423071 h 1605023"/>
              <a:gd name="connsiteX128" fmla="*/ 250912 w 10680562"/>
              <a:gd name="connsiteY128" fmla="*/ 408617 h 1605023"/>
              <a:gd name="connsiteX129" fmla="*/ 291375 w 10680562"/>
              <a:gd name="connsiteY129" fmla="*/ 403710 h 1605023"/>
              <a:gd name="connsiteX130" fmla="*/ 320542 w 10680562"/>
              <a:gd name="connsiteY130" fmla="*/ 396592 h 1605023"/>
              <a:gd name="connsiteX131" fmla="*/ 522426 w 10680562"/>
              <a:gd name="connsiteY131" fmla="*/ 407158 h 1605023"/>
              <a:gd name="connsiteX132" fmla="*/ 549068 w 10680562"/>
              <a:gd name="connsiteY132" fmla="*/ 407418 h 1605023"/>
              <a:gd name="connsiteX133" fmla="*/ 571100 w 10680562"/>
              <a:gd name="connsiteY133" fmla="*/ 400562 h 1605023"/>
              <a:gd name="connsiteX134" fmla="*/ 575457 w 10680562"/>
              <a:gd name="connsiteY134" fmla="*/ 392801 h 1605023"/>
              <a:gd name="connsiteX135" fmla="*/ 589968 w 10680562"/>
              <a:gd name="connsiteY135" fmla="*/ 391807 h 1605023"/>
              <a:gd name="connsiteX136" fmla="*/ 593649 w 10680562"/>
              <a:gd name="connsiteY136" fmla="*/ 390062 h 1605023"/>
              <a:gd name="connsiteX137" fmla="*/ 614928 w 10680562"/>
              <a:gd name="connsiteY137" fmla="*/ 381544 h 1605023"/>
              <a:gd name="connsiteX138" fmla="*/ 722580 w 10680562"/>
              <a:gd name="connsiteY138" fmla="*/ 392722 h 1605023"/>
              <a:gd name="connsiteX139" fmla="*/ 946884 w 10680562"/>
              <a:gd name="connsiteY139" fmla="*/ 411854 h 1605023"/>
              <a:gd name="connsiteX140" fmla="*/ 1210905 w 10680562"/>
              <a:gd name="connsiteY140" fmla="*/ 432414 h 1605023"/>
              <a:gd name="connsiteX141" fmla="*/ 1377854 w 10680562"/>
              <a:gd name="connsiteY141" fmla="*/ 429745 h 1605023"/>
              <a:gd name="connsiteX142" fmla="*/ 1391004 w 10680562"/>
              <a:gd name="connsiteY142" fmla="*/ 441307 h 1605023"/>
              <a:gd name="connsiteX143" fmla="*/ 1406953 w 10680562"/>
              <a:gd name="connsiteY143" fmla="*/ 447889 h 1605023"/>
              <a:gd name="connsiteX144" fmla="*/ 1409246 w 10680562"/>
              <a:gd name="connsiteY144" fmla="*/ 446765 h 1605023"/>
              <a:gd name="connsiteX145" fmla="*/ 1428800 w 10680562"/>
              <a:gd name="connsiteY145" fmla="*/ 448677 h 1605023"/>
              <a:gd name="connsiteX146" fmla="*/ 1432402 w 10680562"/>
              <a:gd name="connsiteY146" fmla="*/ 452956 h 1605023"/>
              <a:gd name="connsiteX147" fmla="*/ 1606578 w 10680562"/>
              <a:gd name="connsiteY147" fmla="*/ 430870 h 1605023"/>
              <a:gd name="connsiteX148" fmla="*/ 1647476 w 10680562"/>
              <a:gd name="connsiteY148" fmla="*/ 438687 h 1605023"/>
              <a:gd name="connsiteX149" fmla="*/ 1655866 w 10680562"/>
              <a:gd name="connsiteY149" fmla="*/ 439472 h 1605023"/>
              <a:gd name="connsiteX150" fmla="*/ 1656096 w 10680562"/>
              <a:gd name="connsiteY150" fmla="*/ 439162 h 1605023"/>
              <a:gd name="connsiteX151" fmla="*/ 1670708 w 10680562"/>
              <a:gd name="connsiteY151" fmla="*/ 412530 h 1605023"/>
              <a:gd name="connsiteX152" fmla="*/ 1737953 w 10680562"/>
              <a:gd name="connsiteY152" fmla="*/ 399496 h 1605023"/>
              <a:gd name="connsiteX153" fmla="*/ 1848192 w 10680562"/>
              <a:gd name="connsiteY153" fmla="*/ 376032 h 1605023"/>
              <a:gd name="connsiteX154" fmla="*/ 1954077 w 10680562"/>
              <a:gd name="connsiteY154" fmla="*/ 352621 h 1605023"/>
              <a:gd name="connsiteX155" fmla="*/ 1993047 w 10680562"/>
              <a:gd name="connsiteY155" fmla="*/ 346068 h 1605023"/>
              <a:gd name="connsiteX156" fmla="*/ 2059719 w 10680562"/>
              <a:gd name="connsiteY156" fmla="*/ 325903 h 1605023"/>
              <a:gd name="connsiteX157" fmla="*/ 2088528 w 10680562"/>
              <a:gd name="connsiteY157" fmla="*/ 311409 h 1605023"/>
              <a:gd name="connsiteX158" fmla="*/ 2090087 w 10680562"/>
              <a:gd name="connsiteY158" fmla="*/ 311676 h 1605023"/>
              <a:gd name="connsiteX159" fmla="*/ 2091700 w 10680562"/>
              <a:gd name="connsiteY159" fmla="*/ 307455 h 1605023"/>
              <a:gd name="connsiteX160" fmla="*/ 2096989 w 10680562"/>
              <a:gd name="connsiteY160" fmla="*/ 304649 h 1605023"/>
              <a:gd name="connsiteX161" fmla="*/ 2113325 w 10680562"/>
              <a:gd name="connsiteY161" fmla="*/ 302764 h 1605023"/>
              <a:gd name="connsiteX162" fmla="*/ 2119780 w 10680562"/>
              <a:gd name="connsiteY162" fmla="*/ 303007 h 1605023"/>
              <a:gd name="connsiteX163" fmla="*/ 2128562 w 10680562"/>
              <a:gd name="connsiteY163" fmla="*/ 301336 h 1605023"/>
              <a:gd name="connsiteX164" fmla="*/ 2128679 w 10680562"/>
              <a:gd name="connsiteY164" fmla="*/ 300991 h 1605023"/>
              <a:gd name="connsiteX165" fmla="*/ 2179558 w 10680562"/>
              <a:gd name="connsiteY165" fmla="*/ 299095 h 1605023"/>
              <a:gd name="connsiteX166" fmla="*/ 2223277 w 10680562"/>
              <a:gd name="connsiteY166" fmla="*/ 260239 h 1605023"/>
              <a:gd name="connsiteX167" fmla="*/ 2243644 w 10680562"/>
              <a:gd name="connsiteY167" fmla="*/ 251110 h 1605023"/>
              <a:gd name="connsiteX168" fmla="*/ 2253986 w 10680562"/>
              <a:gd name="connsiteY168" fmla="*/ 244616 h 1605023"/>
              <a:gd name="connsiteX169" fmla="*/ 2254285 w 10680562"/>
              <a:gd name="connsiteY169" fmla="*/ 243167 h 1605023"/>
              <a:gd name="connsiteX170" fmla="*/ 2295037 w 10680562"/>
              <a:gd name="connsiteY170" fmla="*/ 242433 h 1605023"/>
              <a:gd name="connsiteX171" fmla="*/ 2299648 w 10680562"/>
              <a:gd name="connsiteY171" fmla="*/ 239896 h 1605023"/>
              <a:gd name="connsiteX172" fmla="*/ 2327237 w 10680562"/>
              <a:gd name="connsiteY172" fmla="*/ 242539 h 1605023"/>
              <a:gd name="connsiteX173" fmla="*/ 2340943 w 10680562"/>
              <a:gd name="connsiteY173" fmla="*/ 242239 h 1605023"/>
              <a:gd name="connsiteX174" fmla="*/ 2345943 w 10680562"/>
              <a:gd name="connsiteY174" fmla="*/ 245589 h 1605023"/>
              <a:gd name="connsiteX175" fmla="*/ 2365602 w 10680562"/>
              <a:gd name="connsiteY175" fmla="*/ 243403 h 1605023"/>
              <a:gd name="connsiteX176" fmla="*/ 2367433 w 10680562"/>
              <a:gd name="connsiteY176" fmla="*/ 241858 h 1605023"/>
              <a:gd name="connsiteX177" fmla="*/ 2385231 w 10680562"/>
              <a:gd name="connsiteY177" fmla="*/ 244873 h 1605023"/>
              <a:gd name="connsiteX178" fmla="*/ 2402059 w 10680562"/>
              <a:gd name="connsiteY178" fmla="*/ 253223 h 1605023"/>
              <a:gd name="connsiteX179" fmla="*/ 2719020 w 10680562"/>
              <a:gd name="connsiteY179" fmla="*/ 235271 h 1605023"/>
              <a:gd name="connsiteX180" fmla="*/ 2877308 w 10680562"/>
              <a:gd name="connsiteY180" fmla="*/ 208630 h 1605023"/>
              <a:gd name="connsiteX181" fmla="*/ 3051375 w 10680562"/>
              <a:gd name="connsiteY181" fmla="*/ 154110 h 1605023"/>
              <a:gd name="connsiteX182" fmla="*/ 3104837 w 10680562"/>
              <a:gd name="connsiteY182" fmla="*/ 135199 h 1605023"/>
              <a:gd name="connsiteX183" fmla="*/ 3159836 w 10680562"/>
              <a:gd name="connsiteY183" fmla="*/ 142694 h 1605023"/>
              <a:gd name="connsiteX184" fmla="*/ 3177510 w 10680562"/>
              <a:gd name="connsiteY184" fmla="*/ 130186 h 1605023"/>
              <a:gd name="connsiteX185" fmla="*/ 3180470 w 10680562"/>
              <a:gd name="connsiteY185" fmla="*/ 127764 h 1605023"/>
              <a:gd name="connsiteX186" fmla="*/ 3194216 w 10680562"/>
              <a:gd name="connsiteY186" fmla="*/ 123837 h 1605023"/>
              <a:gd name="connsiteX187" fmla="*/ 3214710 w 10680562"/>
              <a:gd name="connsiteY187" fmla="*/ 104451 h 1605023"/>
              <a:gd name="connsiteX188" fmla="*/ 3240671 w 10680562"/>
              <a:gd name="connsiteY188" fmla="*/ 99232 h 1605023"/>
              <a:gd name="connsiteX189" fmla="*/ 3366544 w 10680562"/>
              <a:gd name="connsiteY189" fmla="*/ 82506 h 1605023"/>
              <a:gd name="connsiteX190" fmla="*/ 3440424 w 10680562"/>
              <a:gd name="connsiteY190" fmla="*/ 67891 h 1605023"/>
              <a:gd name="connsiteX191" fmla="*/ 3466248 w 10680562"/>
              <a:gd name="connsiteY191" fmla="*/ 55103 h 1605023"/>
              <a:gd name="connsiteX192" fmla="*/ 3503820 w 10680562"/>
              <a:gd name="connsiteY192" fmla="*/ 42110 h 1605023"/>
              <a:gd name="connsiteX193" fmla="*/ 3568389 w 10680562"/>
              <a:gd name="connsiteY193" fmla="*/ 13576 h 1605023"/>
              <a:gd name="connsiteX194" fmla="*/ 3604089 w 10680562"/>
              <a:gd name="connsiteY194" fmla="*/ 6980 h 1605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680562" h="1605023">
                <a:moveTo>
                  <a:pt x="3617689" y="0"/>
                </a:moveTo>
                <a:lnTo>
                  <a:pt x="3635901" y="7738"/>
                </a:lnTo>
                <a:cubicBezTo>
                  <a:pt x="3636815" y="-13593"/>
                  <a:pt x="3674070" y="21953"/>
                  <a:pt x="3690891" y="7049"/>
                </a:cubicBezTo>
                <a:cubicBezTo>
                  <a:pt x="3723615" y="8082"/>
                  <a:pt x="3780877" y="7675"/>
                  <a:pt x="3832247" y="13937"/>
                </a:cubicBezTo>
                <a:cubicBezTo>
                  <a:pt x="3878761" y="52737"/>
                  <a:pt x="3960967" y="15082"/>
                  <a:pt x="3999111" y="44624"/>
                </a:cubicBezTo>
                <a:cubicBezTo>
                  <a:pt x="4011661" y="48427"/>
                  <a:pt x="4023440" y="49464"/>
                  <a:pt x="4034676" y="48775"/>
                </a:cubicBezTo>
                <a:lnTo>
                  <a:pt x="4065394" y="42879"/>
                </a:lnTo>
                <a:lnTo>
                  <a:pt x="4072648" y="33262"/>
                </a:lnTo>
                <a:lnTo>
                  <a:pt x="4092232" y="34026"/>
                </a:lnTo>
                <a:lnTo>
                  <a:pt x="4097470" y="32252"/>
                </a:lnTo>
                <a:cubicBezTo>
                  <a:pt x="4107476" y="28819"/>
                  <a:pt x="4117405" y="25741"/>
                  <a:pt x="4127488" y="24056"/>
                </a:cubicBezTo>
                <a:cubicBezTo>
                  <a:pt x="4122379" y="69900"/>
                  <a:pt x="4212421" y="17287"/>
                  <a:pt x="4190803" y="55685"/>
                </a:cubicBezTo>
                <a:cubicBezTo>
                  <a:pt x="4245322" y="54405"/>
                  <a:pt x="4210442" y="91290"/>
                  <a:pt x="4269333" y="54186"/>
                </a:cubicBezTo>
                <a:cubicBezTo>
                  <a:pt x="4360007" y="84494"/>
                  <a:pt x="4405441" y="66275"/>
                  <a:pt x="4481486" y="116915"/>
                </a:cubicBezTo>
                <a:cubicBezTo>
                  <a:pt x="4469366" y="96298"/>
                  <a:pt x="4624978" y="141388"/>
                  <a:pt x="4651418" y="150071"/>
                </a:cubicBezTo>
                <a:lnTo>
                  <a:pt x="4863575" y="175458"/>
                </a:lnTo>
                <a:cubicBezTo>
                  <a:pt x="4867452" y="182323"/>
                  <a:pt x="5007365" y="209256"/>
                  <a:pt x="5013635" y="213928"/>
                </a:cubicBezTo>
                <a:lnTo>
                  <a:pt x="5203044" y="228946"/>
                </a:lnTo>
                <a:lnTo>
                  <a:pt x="5207070" y="235105"/>
                </a:lnTo>
                <a:lnTo>
                  <a:pt x="5224253" y="240320"/>
                </a:lnTo>
                <a:lnTo>
                  <a:pt x="5256736" y="254811"/>
                </a:lnTo>
                <a:lnTo>
                  <a:pt x="5264095" y="253567"/>
                </a:lnTo>
                <a:lnTo>
                  <a:pt x="5315084" y="269264"/>
                </a:lnTo>
                <a:lnTo>
                  <a:pt x="5316393" y="267603"/>
                </a:lnTo>
                <a:cubicBezTo>
                  <a:pt x="5320500" y="264235"/>
                  <a:pt x="5325719" y="262424"/>
                  <a:pt x="5333427" y="263823"/>
                </a:cubicBezTo>
                <a:cubicBezTo>
                  <a:pt x="5330520" y="234164"/>
                  <a:pt x="5341605" y="254143"/>
                  <a:pt x="5364589" y="260882"/>
                </a:cubicBezTo>
                <a:cubicBezTo>
                  <a:pt x="5365199" y="216323"/>
                  <a:pt x="5425089" y="252089"/>
                  <a:pt x="5443973" y="230866"/>
                </a:cubicBezTo>
                <a:cubicBezTo>
                  <a:pt x="5460840" y="236821"/>
                  <a:pt x="5478689" y="242307"/>
                  <a:pt x="5497201" y="247023"/>
                </a:cubicBezTo>
                <a:lnTo>
                  <a:pt x="5508269" y="249256"/>
                </a:lnTo>
                <a:lnTo>
                  <a:pt x="5508636" y="248880"/>
                </a:lnTo>
                <a:cubicBezTo>
                  <a:pt x="5511356" y="248469"/>
                  <a:pt x="5515116" y="248867"/>
                  <a:pt x="5520606" y="250400"/>
                </a:cubicBezTo>
                <a:lnTo>
                  <a:pt x="5528451" y="253330"/>
                </a:lnTo>
                <a:lnTo>
                  <a:pt x="5549923" y="257662"/>
                </a:lnTo>
                <a:lnTo>
                  <a:pt x="5558295" y="256364"/>
                </a:lnTo>
                <a:lnTo>
                  <a:pt x="5664799" y="278924"/>
                </a:lnTo>
                <a:lnTo>
                  <a:pt x="5796160" y="307979"/>
                </a:lnTo>
                <a:lnTo>
                  <a:pt x="5897647" y="339431"/>
                </a:lnTo>
                <a:cubicBezTo>
                  <a:pt x="5894921" y="322560"/>
                  <a:pt x="5962532" y="357207"/>
                  <a:pt x="5978838" y="367970"/>
                </a:cubicBezTo>
                <a:cubicBezTo>
                  <a:pt x="6035145" y="375765"/>
                  <a:pt x="6006578" y="380813"/>
                  <a:pt x="6050367" y="386341"/>
                </a:cubicBezTo>
                <a:cubicBezTo>
                  <a:pt x="6051161" y="391932"/>
                  <a:pt x="6137489" y="380709"/>
                  <a:pt x="6140609" y="385135"/>
                </a:cubicBezTo>
                <a:cubicBezTo>
                  <a:pt x="6205928" y="424013"/>
                  <a:pt x="6248816" y="452185"/>
                  <a:pt x="6302950" y="448183"/>
                </a:cubicBezTo>
                <a:lnTo>
                  <a:pt x="6308533" y="448551"/>
                </a:lnTo>
                <a:lnTo>
                  <a:pt x="6340278" y="468555"/>
                </a:lnTo>
                <a:lnTo>
                  <a:pt x="6341685" y="467587"/>
                </a:lnTo>
                <a:cubicBezTo>
                  <a:pt x="6345560" y="465876"/>
                  <a:pt x="6349786" y="465470"/>
                  <a:pt x="6354862" y="467794"/>
                </a:cubicBezTo>
                <a:cubicBezTo>
                  <a:pt x="6361260" y="446013"/>
                  <a:pt x="6363438" y="462250"/>
                  <a:pt x="6377840" y="471024"/>
                </a:cubicBezTo>
                <a:cubicBezTo>
                  <a:pt x="6390990" y="439154"/>
                  <a:pt x="6423334" y="475084"/>
                  <a:pt x="6442804" y="463091"/>
                </a:cubicBezTo>
                <a:cubicBezTo>
                  <a:pt x="6453090" y="470255"/>
                  <a:pt x="6464204" y="477252"/>
                  <a:pt x="6476009" y="483807"/>
                </a:cubicBezTo>
                <a:lnTo>
                  <a:pt x="6483237" y="487308"/>
                </a:lnTo>
                <a:lnTo>
                  <a:pt x="6483605" y="487102"/>
                </a:lnTo>
                <a:cubicBezTo>
                  <a:pt x="6485654" y="487272"/>
                  <a:pt x="6488212" y="488201"/>
                  <a:pt x="6491673" y="490243"/>
                </a:cubicBezTo>
                <a:lnTo>
                  <a:pt x="6496411" y="493689"/>
                </a:lnTo>
                <a:lnTo>
                  <a:pt x="6510429" y="500479"/>
                </a:lnTo>
                <a:lnTo>
                  <a:pt x="6516750" y="500983"/>
                </a:lnTo>
                <a:cubicBezTo>
                  <a:pt x="6541864" y="496675"/>
                  <a:pt x="6554866" y="452619"/>
                  <a:pt x="6580199" y="483318"/>
                </a:cubicBezTo>
                <a:cubicBezTo>
                  <a:pt x="6622601" y="489571"/>
                  <a:pt x="6654587" y="470617"/>
                  <a:pt x="6690237" y="493051"/>
                </a:cubicBezTo>
                <a:cubicBezTo>
                  <a:pt x="6729957" y="498806"/>
                  <a:pt x="6766252" y="494451"/>
                  <a:pt x="6798356" y="506748"/>
                </a:cubicBezTo>
                <a:cubicBezTo>
                  <a:pt x="6813529" y="501270"/>
                  <a:pt x="6826992" y="500232"/>
                  <a:pt x="6837102" y="513677"/>
                </a:cubicBezTo>
                <a:cubicBezTo>
                  <a:pt x="6874837" y="515764"/>
                  <a:pt x="6887115" y="500833"/>
                  <a:pt x="6907934" y="517339"/>
                </a:cubicBezTo>
                <a:cubicBezTo>
                  <a:pt x="6934086" y="494196"/>
                  <a:pt x="6933260" y="504492"/>
                  <a:pt x="6941474" y="513632"/>
                </a:cubicBezTo>
                <a:lnTo>
                  <a:pt x="6942754" y="514394"/>
                </a:lnTo>
                <a:lnTo>
                  <a:pt x="6946363" y="511066"/>
                </a:lnTo>
                <a:lnTo>
                  <a:pt x="6952592" y="510252"/>
                </a:lnTo>
                <a:lnTo>
                  <a:pt x="6968398" y="513946"/>
                </a:lnTo>
                <a:lnTo>
                  <a:pt x="6974142" y="516310"/>
                </a:lnTo>
                <a:cubicBezTo>
                  <a:pt x="6978173" y="517574"/>
                  <a:pt x="6980948" y="517948"/>
                  <a:pt x="6982971" y="517694"/>
                </a:cubicBezTo>
                <a:lnTo>
                  <a:pt x="6983252" y="517416"/>
                </a:lnTo>
                <a:lnTo>
                  <a:pt x="6991400" y="519321"/>
                </a:lnTo>
                <a:cubicBezTo>
                  <a:pt x="7005004" y="523242"/>
                  <a:pt x="7018100" y="527732"/>
                  <a:pt x="7030460" y="532556"/>
                </a:cubicBezTo>
                <a:cubicBezTo>
                  <a:pt x="7044917" y="516932"/>
                  <a:pt x="7088472" y="545083"/>
                  <a:pt x="7089916" y="511503"/>
                </a:cubicBezTo>
                <a:cubicBezTo>
                  <a:pt x="7106785" y="517039"/>
                  <a:pt x="7114554" y="532321"/>
                  <a:pt x="7113059" y="509904"/>
                </a:cubicBezTo>
                <a:cubicBezTo>
                  <a:pt x="7118735" y="511110"/>
                  <a:pt x="7122641" y="509850"/>
                  <a:pt x="7125755" y="507393"/>
                </a:cubicBezTo>
                <a:lnTo>
                  <a:pt x="7126765" y="506166"/>
                </a:lnTo>
                <a:lnTo>
                  <a:pt x="7164175" y="519011"/>
                </a:lnTo>
                <a:lnTo>
                  <a:pt x="7169654" y="518219"/>
                </a:lnTo>
                <a:lnTo>
                  <a:pt x="7193386" y="529788"/>
                </a:lnTo>
                <a:lnTo>
                  <a:pt x="7205997" y="534060"/>
                </a:lnTo>
                <a:lnTo>
                  <a:pt x="7208842" y="538783"/>
                </a:lnTo>
                <a:cubicBezTo>
                  <a:pt x="7212314" y="541931"/>
                  <a:pt x="7217803" y="543928"/>
                  <a:pt x="7227817" y="543304"/>
                </a:cubicBezTo>
                <a:lnTo>
                  <a:pt x="7230267" y="542497"/>
                </a:lnTo>
                <a:lnTo>
                  <a:pt x="7244913" y="551160"/>
                </a:lnTo>
                <a:cubicBezTo>
                  <a:pt x="7249453" y="554807"/>
                  <a:pt x="7253253" y="559130"/>
                  <a:pt x="7255970" y="564383"/>
                </a:cubicBezTo>
                <a:cubicBezTo>
                  <a:pt x="7315146" y="548103"/>
                  <a:pt x="7361553" y="579076"/>
                  <a:pt x="7421156" y="584155"/>
                </a:cubicBezTo>
                <a:cubicBezTo>
                  <a:pt x="7465612" y="613750"/>
                  <a:pt x="7546249" y="613142"/>
                  <a:pt x="7553166" y="653085"/>
                </a:cubicBezTo>
                <a:cubicBezTo>
                  <a:pt x="7562552" y="609214"/>
                  <a:pt x="7673998" y="724531"/>
                  <a:pt x="7643092" y="662482"/>
                </a:cubicBezTo>
                <a:lnTo>
                  <a:pt x="7896429" y="689054"/>
                </a:lnTo>
                <a:cubicBezTo>
                  <a:pt x="7940867" y="662251"/>
                  <a:pt x="7914217" y="689365"/>
                  <a:pt x="7954620" y="689481"/>
                </a:cubicBezTo>
                <a:cubicBezTo>
                  <a:pt x="7937756" y="718000"/>
                  <a:pt x="8005608" y="680123"/>
                  <a:pt x="8000803" y="714583"/>
                </a:cubicBezTo>
                <a:cubicBezTo>
                  <a:pt x="8008309" y="713512"/>
                  <a:pt x="8015731" y="711389"/>
                  <a:pt x="8023216" y="709000"/>
                </a:cubicBezTo>
                <a:lnTo>
                  <a:pt x="8027136" y="707765"/>
                </a:lnTo>
                <a:lnTo>
                  <a:pt x="8041622" y="708731"/>
                </a:lnTo>
                <a:lnTo>
                  <a:pt x="8047209" y="701624"/>
                </a:lnTo>
                <a:lnTo>
                  <a:pt x="8070088" y="697789"/>
                </a:lnTo>
                <a:cubicBezTo>
                  <a:pt x="8078424" y="697492"/>
                  <a:pt x="8087123" y="698508"/>
                  <a:pt x="8096332" y="701624"/>
                </a:cubicBezTo>
                <a:cubicBezTo>
                  <a:pt x="8123926" y="724651"/>
                  <a:pt x="8185640" y="697894"/>
                  <a:pt x="8219225" y="728069"/>
                </a:cubicBezTo>
                <a:cubicBezTo>
                  <a:pt x="8232644" y="736562"/>
                  <a:pt x="8280723" y="746936"/>
                  <a:pt x="8293793" y="739200"/>
                </a:cubicBezTo>
                <a:cubicBezTo>
                  <a:pt x="8304636" y="739365"/>
                  <a:pt x="8314843" y="745516"/>
                  <a:pt x="8323753" y="736063"/>
                </a:cubicBezTo>
                <a:cubicBezTo>
                  <a:pt x="8336542" y="725164"/>
                  <a:pt x="8363344" y="752699"/>
                  <a:pt x="8364496" y="736635"/>
                </a:cubicBezTo>
                <a:cubicBezTo>
                  <a:pt x="8383724" y="755702"/>
                  <a:pt x="8414211" y="733717"/>
                  <a:pt x="8437662" y="731942"/>
                </a:cubicBezTo>
                <a:cubicBezTo>
                  <a:pt x="8451685" y="749699"/>
                  <a:pt x="8487061" y="728469"/>
                  <a:pt x="8533764" y="735554"/>
                </a:cubicBezTo>
                <a:cubicBezTo>
                  <a:pt x="8548878" y="755832"/>
                  <a:pt x="8565301" y="740114"/>
                  <a:pt x="8596769" y="769632"/>
                </a:cubicBezTo>
                <a:cubicBezTo>
                  <a:pt x="8598880" y="767829"/>
                  <a:pt x="8601326" y="766261"/>
                  <a:pt x="8604035" y="764982"/>
                </a:cubicBezTo>
                <a:cubicBezTo>
                  <a:pt x="8619777" y="757551"/>
                  <a:pt x="8640772" y="761213"/>
                  <a:pt x="8650929" y="773164"/>
                </a:cubicBezTo>
                <a:cubicBezTo>
                  <a:pt x="8702615" y="814545"/>
                  <a:pt x="8757170" y="823762"/>
                  <a:pt x="8806497" y="839707"/>
                </a:cubicBezTo>
                <a:cubicBezTo>
                  <a:pt x="8863157" y="854381"/>
                  <a:pt x="8833749" y="812347"/>
                  <a:pt x="8898377" y="854651"/>
                </a:cubicBezTo>
                <a:cubicBezTo>
                  <a:pt x="8909161" y="844048"/>
                  <a:pt x="8918437" y="845186"/>
                  <a:pt x="8932389" y="853846"/>
                </a:cubicBezTo>
                <a:cubicBezTo>
                  <a:pt x="8960146" y="860074"/>
                  <a:pt x="8965550" y="829338"/>
                  <a:pt x="8989288" y="852877"/>
                </a:cubicBezTo>
                <a:cubicBezTo>
                  <a:pt x="8988278" y="835633"/>
                  <a:pt x="9043995" y="856467"/>
                  <a:pt x="9035275" y="837110"/>
                </a:cubicBezTo>
                <a:cubicBezTo>
                  <a:pt x="9060165" y="838647"/>
                  <a:pt x="9108456" y="858499"/>
                  <a:pt x="9138626" y="862106"/>
                </a:cubicBezTo>
                <a:cubicBezTo>
                  <a:pt x="9165080" y="876547"/>
                  <a:pt x="9174888" y="860404"/>
                  <a:pt x="9216298" y="858754"/>
                </a:cubicBezTo>
                <a:cubicBezTo>
                  <a:pt x="9230418" y="871192"/>
                  <a:pt x="9244774" y="868822"/>
                  <a:pt x="9259941" y="861843"/>
                </a:cubicBezTo>
                <a:cubicBezTo>
                  <a:pt x="9297647" y="870955"/>
                  <a:pt x="9335980" y="863006"/>
                  <a:pt x="9380407" y="864825"/>
                </a:cubicBezTo>
                <a:cubicBezTo>
                  <a:pt x="9424338" y="883720"/>
                  <a:pt x="9443322" y="899138"/>
                  <a:pt x="9490772" y="901190"/>
                </a:cubicBezTo>
                <a:cubicBezTo>
                  <a:pt x="9530410" y="933396"/>
                  <a:pt x="9546422" y="928548"/>
                  <a:pt x="9584982" y="935980"/>
                </a:cubicBezTo>
                <a:cubicBezTo>
                  <a:pt x="9629819" y="954269"/>
                  <a:pt x="9718219" y="986435"/>
                  <a:pt x="9759797" y="1010923"/>
                </a:cubicBezTo>
                <a:cubicBezTo>
                  <a:pt x="9801376" y="1035410"/>
                  <a:pt x="9804503" y="1066293"/>
                  <a:pt x="9834455" y="1082908"/>
                </a:cubicBezTo>
                <a:cubicBezTo>
                  <a:pt x="9864406" y="1099522"/>
                  <a:pt x="9891608" y="1087791"/>
                  <a:pt x="9939504" y="1110614"/>
                </a:cubicBezTo>
                <a:cubicBezTo>
                  <a:pt x="9978150" y="1098522"/>
                  <a:pt x="10034187" y="1166580"/>
                  <a:pt x="10077001" y="1160906"/>
                </a:cubicBezTo>
                <a:cubicBezTo>
                  <a:pt x="10084861" y="1190721"/>
                  <a:pt x="10164307" y="1234884"/>
                  <a:pt x="10178431" y="1244920"/>
                </a:cubicBezTo>
                <a:cubicBezTo>
                  <a:pt x="10210316" y="1215779"/>
                  <a:pt x="10222273" y="1306394"/>
                  <a:pt x="10248658" y="1309335"/>
                </a:cubicBezTo>
                <a:lnTo>
                  <a:pt x="10414709" y="1388645"/>
                </a:lnTo>
                <a:cubicBezTo>
                  <a:pt x="10473963" y="1440373"/>
                  <a:pt x="10538857" y="1454568"/>
                  <a:pt x="10592469" y="1543828"/>
                </a:cubicBezTo>
                <a:cubicBezTo>
                  <a:pt x="10651538" y="1531501"/>
                  <a:pt x="10660082" y="1567462"/>
                  <a:pt x="10674941" y="1597388"/>
                </a:cubicBezTo>
                <a:lnTo>
                  <a:pt x="10680562" y="1605023"/>
                </a:lnTo>
                <a:lnTo>
                  <a:pt x="0" y="1605023"/>
                </a:lnTo>
                <a:lnTo>
                  <a:pt x="0" y="415048"/>
                </a:lnTo>
                <a:lnTo>
                  <a:pt x="9656" y="416044"/>
                </a:lnTo>
                <a:cubicBezTo>
                  <a:pt x="66794" y="420549"/>
                  <a:pt x="142962" y="423374"/>
                  <a:pt x="179196" y="423071"/>
                </a:cubicBezTo>
                <a:cubicBezTo>
                  <a:pt x="202136" y="418172"/>
                  <a:pt x="228694" y="392385"/>
                  <a:pt x="250912" y="408617"/>
                </a:cubicBezTo>
                <a:cubicBezTo>
                  <a:pt x="249389" y="392611"/>
                  <a:pt x="280512" y="416185"/>
                  <a:pt x="291375" y="403710"/>
                </a:cubicBezTo>
                <a:cubicBezTo>
                  <a:pt x="298635" y="393187"/>
                  <a:pt x="309770" y="397885"/>
                  <a:pt x="320542" y="396592"/>
                </a:cubicBezTo>
                <a:cubicBezTo>
                  <a:pt x="359051" y="397166"/>
                  <a:pt x="484339" y="405354"/>
                  <a:pt x="522426" y="407158"/>
                </a:cubicBezTo>
                <a:cubicBezTo>
                  <a:pt x="532069" y="408997"/>
                  <a:pt x="540856" y="408831"/>
                  <a:pt x="549068" y="407418"/>
                </a:cubicBezTo>
                <a:lnTo>
                  <a:pt x="571100" y="400562"/>
                </a:lnTo>
                <a:lnTo>
                  <a:pt x="575457" y="392801"/>
                </a:lnTo>
                <a:lnTo>
                  <a:pt x="589968" y="391807"/>
                </a:lnTo>
                <a:lnTo>
                  <a:pt x="593649" y="390062"/>
                </a:lnTo>
                <a:cubicBezTo>
                  <a:pt x="600667" y="386700"/>
                  <a:pt x="607669" y="383607"/>
                  <a:pt x="614928" y="381544"/>
                </a:cubicBezTo>
                <a:cubicBezTo>
                  <a:pt x="636416" y="381988"/>
                  <a:pt x="667253" y="387671"/>
                  <a:pt x="722580" y="392722"/>
                </a:cubicBezTo>
                <a:cubicBezTo>
                  <a:pt x="792539" y="408114"/>
                  <a:pt x="885615" y="380106"/>
                  <a:pt x="946884" y="411854"/>
                </a:cubicBezTo>
                <a:cubicBezTo>
                  <a:pt x="1028270" y="418469"/>
                  <a:pt x="1139077" y="429433"/>
                  <a:pt x="1210905" y="432414"/>
                </a:cubicBezTo>
                <a:cubicBezTo>
                  <a:pt x="1270803" y="429423"/>
                  <a:pt x="1321921" y="453757"/>
                  <a:pt x="1377854" y="429745"/>
                </a:cubicBezTo>
                <a:cubicBezTo>
                  <a:pt x="1381419" y="434564"/>
                  <a:pt x="1385901" y="438319"/>
                  <a:pt x="1391004" y="441307"/>
                </a:cubicBezTo>
                <a:lnTo>
                  <a:pt x="1406953" y="447889"/>
                </a:lnTo>
                <a:lnTo>
                  <a:pt x="1409246" y="446765"/>
                </a:lnTo>
                <a:cubicBezTo>
                  <a:pt x="1419066" y="444804"/>
                  <a:pt x="1424836" y="446037"/>
                  <a:pt x="1428800" y="448677"/>
                </a:cubicBezTo>
                <a:lnTo>
                  <a:pt x="1432402" y="452956"/>
                </a:lnTo>
                <a:lnTo>
                  <a:pt x="1606578" y="430870"/>
                </a:lnTo>
                <a:cubicBezTo>
                  <a:pt x="1619625" y="433971"/>
                  <a:pt x="1633347" y="436643"/>
                  <a:pt x="1647476" y="438687"/>
                </a:cubicBezTo>
                <a:lnTo>
                  <a:pt x="1655866" y="439472"/>
                </a:lnTo>
                <a:lnTo>
                  <a:pt x="1656096" y="439162"/>
                </a:lnTo>
                <a:cubicBezTo>
                  <a:pt x="1658061" y="438636"/>
                  <a:pt x="1666503" y="411823"/>
                  <a:pt x="1670708" y="412530"/>
                </a:cubicBezTo>
                <a:lnTo>
                  <a:pt x="1737953" y="399496"/>
                </a:lnTo>
                <a:lnTo>
                  <a:pt x="1848192" y="376032"/>
                </a:lnTo>
                <a:cubicBezTo>
                  <a:pt x="1887458" y="368088"/>
                  <a:pt x="1918458" y="352092"/>
                  <a:pt x="1954077" y="352621"/>
                </a:cubicBezTo>
                <a:cubicBezTo>
                  <a:pt x="1965180" y="342609"/>
                  <a:pt x="1976973" y="337201"/>
                  <a:pt x="1993047" y="346068"/>
                </a:cubicBezTo>
                <a:cubicBezTo>
                  <a:pt x="2028636" y="335449"/>
                  <a:pt x="2032293" y="317806"/>
                  <a:pt x="2059719" y="325903"/>
                </a:cubicBezTo>
                <a:cubicBezTo>
                  <a:pt x="2071905" y="296194"/>
                  <a:pt x="2076373" y="305826"/>
                  <a:pt x="2088528" y="311409"/>
                </a:cubicBezTo>
                <a:lnTo>
                  <a:pt x="2090087" y="311676"/>
                </a:lnTo>
                <a:lnTo>
                  <a:pt x="2091700" y="307455"/>
                </a:lnTo>
                <a:lnTo>
                  <a:pt x="2096989" y="304649"/>
                </a:lnTo>
                <a:lnTo>
                  <a:pt x="2113325" y="302764"/>
                </a:lnTo>
                <a:lnTo>
                  <a:pt x="2119780" y="303007"/>
                </a:lnTo>
                <a:cubicBezTo>
                  <a:pt x="2124111" y="302819"/>
                  <a:pt x="2126840" y="302239"/>
                  <a:pt x="2128562" y="301336"/>
                </a:cubicBezTo>
                <a:cubicBezTo>
                  <a:pt x="2128600" y="301221"/>
                  <a:pt x="2128640" y="301107"/>
                  <a:pt x="2128679" y="300991"/>
                </a:cubicBezTo>
                <a:lnTo>
                  <a:pt x="2179558" y="299095"/>
                </a:lnTo>
                <a:cubicBezTo>
                  <a:pt x="2184857" y="280099"/>
                  <a:pt x="2238998" y="291238"/>
                  <a:pt x="2223277" y="260239"/>
                </a:cubicBezTo>
                <a:cubicBezTo>
                  <a:pt x="2241523" y="259676"/>
                  <a:pt x="2256386" y="270988"/>
                  <a:pt x="2243644" y="251110"/>
                </a:cubicBezTo>
                <a:cubicBezTo>
                  <a:pt x="2249448" y="250324"/>
                  <a:pt x="2252382" y="247882"/>
                  <a:pt x="2253986" y="244616"/>
                </a:cubicBezTo>
                <a:lnTo>
                  <a:pt x="2254285" y="243167"/>
                </a:lnTo>
                <a:lnTo>
                  <a:pt x="2295037" y="242433"/>
                </a:lnTo>
                <a:lnTo>
                  <a:pt x="2299648" y="239896"/>
                </a:lnTo>
                <a:lnTo>
                  <a:pt x="2327237" y="242539"/>
                </a:lnTo>
                <a:lnTo>
                  <a:pt x="2340943" y="242239"/>
                </a:lnTo>
                <a:lnTo>
                  <a:pt x="2345943" y="245589"/>
                </a:lnTo>
                <a:cubicBezTo>
                  <a:pt x="2350718" y="247299"/>
                  <a:pt x="2356754" y="247292"/>
                  <a:pt x="2365602" y="243403"/>
                </a:cubicBezTo>
                <a:lnTo>
                  <a:pt x="2367433" y="241858"/>
                </a:lnTo>
                <a:lnTo>
                  <a:pt x="2385231" y="244873"/>
                </a:lnTo>
                <a:cubicBezTo>
                  <a:pt x="2391237" y="246682"/>
                  <a:pt x="2396907" y="249351"/>
                  <a:pt x="2402059" y="253223"/>
                </a:cubicBezTo>
                <a:cubicBezTo>
                  <a:pt x="2457690" y="251623"/>
                  <a:pt x="2639813" y="242704"/>
                  <a:pt x="2719020" y="235271"/>
                </a:cubicBezTo>
                <a:cubicBezTo>
                  <a:pt x="2762954" y="229515"/>
                  <a:pt x="2821915" y="222156"/>
                  <a:pt x="2877308" y="208630"/>
                </a:cubicBezTo>
                <a:cubicBezTo>
                  <a:pt x="2947949" y="226393"/>
                  <a:pt x="2978035" y="153757"/>
                  <a:pt x="3051375" y="154110"/>
                </a:cubicBezTo>
                <a:cubicBezTo>
                  <a:pt x="3078434" y="115011"/>
                  <a:pt x="3067807" y="148493"/>
                  <a:pt x="3104837" y="135199"/>
                </a:cubicBezTo>
                <a:cubicBezTo>
                  <a:pt x="3103880" y="166713"/>
                  <a:pt x="3146743" y="109780"/>
                  <a:pt x="3159836" y="142694"/>
                </a:cubicBezTo>
                <a:cubicBezTo>
                  <a:pt x="3166160" y="139232"/>
                  <a:pt x="3171875" y="134841"/>
                  <a:pt x="3177510" y="130186"/>
                </a:cubicBezTo>
                <a:lnTo>
                  <a:pt x="3180470" y="127764"/>
                </a:lnTo>
                <a:lnTo>
                  <a:pt x="3194216" y="123837"/>
                </a:lnTo>
                <a:lnTo>
                  <a:pt x="3214710" y="104451"/>
                </a:lnTo>
                <a:cubicBezTo>
                  <a:pt x="3222186" y="101416"/>
                  <a:pt x="3230663" y="99454"/>
                  <a:pt x="3240671" y="99232"/>
                </a:cubicBezTo>
                <a:cubicBezTo>
                  <a:pt x="3277606" y="111009"/>
                  <a:pt x="3320498" y="66221"/>
                  <a:pt x="3366544" y="82506"/>
                </a:cubicBezTo>
                <a:cubicBezTo>
                  <a:pt x="3383134" y="85775"/>
                  <a:pt x="3432393" y="79256"/>
                  <a:pt x="3440424" y="67891"/>
                </a:cubicBezTo>
                <a:cubicBezTo>
                  <a:pt x="3450432" y="64444"/>
                  <a:pt x="3462892" y="66649"/>
                  <a:pt x="3466248" y="55103"/>
                </a:cubicBezTo>
                <a:cubicBezTo>
                  <a:pt x="3472418" y="40954"/>
                  <a:pt x="3510917" y="57092"/>
                  <a:pt x="3503820" y="42110"/>
                </a:cubicBezTo>
                <a:lnTo>
                  <a:pt x="3568389" y="13576"/>
                </a:lnTo>
                <a:cubicBezTo>
                  <a:pt x="3579310" y="19318"/>
                  <a:pt x="3590168" y="14433"/>
                  <a:pt x="3604089" y="6980"/>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hthoek 4">
            <a:extLst>
              <a:ext uri="{FF2B5EF4-FFF2-40B4-BE49-F238E27FC236}">
                <a16:creationId xmlns:a16="http://schemas.microsoft.com/office/drawing/2014/main" id="{08149C3D-09F0-03BE-3E22-09DD1CDC0255}"/>
              </a:ext>
            </a:extLst>
          </p:cNvPr>
          <p:cNvSpPr/>
          <p:nvPr/>
        </p:nvSpPr>
        <p:spPr>
          <a:xfrm>
            <a:off x="9750392" y="2228834"/>
            <a:ext cx="1626669" cy="132288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Online Media 7" title="clip 1 kp congres">
            <a:hlinkClick r:id="" action="ppaction://media"/>
            <a:extLst>
              <a:ext uri="{FF2B5EF4-FFF2-40B4-BE49-F238E27FC236}">
                <a16:creationId xmlns:a16="http://schemas.microsoft.com/office/drawing/2014/main" id="{E68BE58E-50E4-EF5F-BFB6-C5E0CC8FEDC7}"/>
              </a:ext>
            </a:extLst>
          </p:cNvPr>
          <p:cNvPicPr>
            <a:picLocks noGrp="1" noRot="1" noChangeAspect="1"/>
          </p:cNvPicPr>
          <p:nvPr>
            <p:ph idx="1"/>
            <a:videoFile r:link="rId1"/>
          </p:nvPr>
        </p:nvPicPr>
        <p:blipFill>
          <a:blip r:embed="rId4"/>
          <a:stretch>
            <a:fillRect/>
          </a:stretch>
        </p:blipFill>
        <p:spPr>
          <a:xfrm>
            <a:off x="730371" y="475246"/>
            <a:ext cx="10469241" cy="5913919"/>
          </a:xfrm>
        </p:spPr>
      </p:pic>
    </p:spTree>
    <p:extLst>
      <p:ext uri="{BB962C8B-B14F-4D97-AF65-F5344CB8AC3E}">
        <p14:creationId xmlns:p14="http://schemas.microsoft.com/office/powerpoint/2010/main" val="15151475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7" name="Rectangle 66">
            <a:extLst>
              <a:ext uri="{FF2B5EF4-FFF2-40B4-BE49-F238E27FC236}">
                <a16:creationId xmlns:a16="http://schemas.microsoft.com/office/drawing/2014/main" id="{61293230-B0F6-45B1-96D1-13D18E2429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Shape 68">
            <a:extLst>
              <a:ext uri="{FF2B5EF4-FFF2-40B4-BE49-F238E27FC236}">
                <a16:creationId xmlns:a16="http://schemas.microsoft.com/office/drawing/2014/main" id="{2B573B51-C170-49C0-A3D9-8D99730C45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89924" y="2"/>
            <a:ext cx="7602076" cy="470844"/>
          </a:xfrm>
          <a:custGeom>
            <a:avLst/>
            <a:gdLst>
              <a:gd name="connsiteX0" fmla="*/ 9683888 w 9683888"/>
              <a:gd name="connsiteY0" fmla="*/ 0 h 743457"/>
              <a:gd name="connsiteX1" fmla="*/ 0 w 9683888"/>
              <a:gd name="connsiteY1" fmla="*/ 0 h 743457"/>
              <a:gd name="connsiteX2" fmla="*/ 0 w 9683888"/>
              <a:gd name="connsiteY2" fmla="*/ 365878 h 743457"/>
              <a:gd name="connsiteX3" fmla="*/ 11844 w 9683888"/>
              <a:gd name="connsiteY3" fmla="*/ 367909 h 743457"/>
              <a:gd name="connsiteX4" fmla="*/ 106208 w 9683888"/>
              <a:gd name="connsiteY4" fmla="*/ 385974 h 743457"/>
              <a:gd name="connsiteX5" fmla="*/ 183667 w 9683888"/>
              <a:gd name="connsiteY5" fmla="*/ 399162 h 743457"/>
              <a:gd name="connsiteX6" fmla="*/ 292430 w 9683888"/>
              <a:gd name="connsiteY6" fmla="*/ 390408 h 743457"/>
              <a:gd name="connsiteX7" fmla="*/ 386942 w 9683888"/>
              <a:gd name="connsiteY7" fmla="*/ 395582 h 743457"/>
              <a:gd name="connsiteX8" fmla="*/ 485751 w 9683888"/>
              <a:gd name="connsiteY8" fmla="*/ 408404 h 743457"/>
              <a:gd name="connsiteX9" fmla="*/ 604107 w 9683888"/>
              <a:gd name="connsiteY9" fmla="*/ 418647 h 743457"/>
              <a:gd name="connsiteX10" fmla="*/ 694081 w 9683888"/>
              <a:gd name="connsiteY10" fmla="*/ 449524 h 743457"/>
              <a:gd name="connsiteX11" fmla="*/ 762452 w 9683888"/>
              <a:gd name="connsiteY11" fmla="*/ 456090 h 743457"/>
              <a:gd name="connsiteX12" fmla="*/ 987872 w 9683888"/>
              <a:gd name="connsiteY12" fmla="*/ 481862 h 743457"/>
              <a:gd name="connsiteX13" fmla="*/ 1077163 w 9683888"/>
              <a:gd name="connsiteY13" fmla="*/ 524467 h 743457"/>
              <a:gd name="connsiteX14" fmla="*/ 1258716 w 9683888"/>
              <a:gd name="connsiteY14" fmla="*/ 587975 h 743457"/>
              <a:gd name="connsiteX15" fmla="*/ 1298056 w 9683888"/>
              <a:gd name="connsiteY15" fmla="*/ 595413 h 743457"/>
              <a:gd name="connsiteX16" fmla="*/ 1327017 w 9683888"/>
              <a:gd name="connsiteY16" fmla="*/ 617412 h 743457"/>
              <a:gd name="connsiteX17" fmla="*/ 1347909 w 9683888"/>
              <a:gd name="connsiteY17" fmla="*/ 620209 h 743457"/>
              <a:gd name="connsiteX18" fmla="*/ 1421792 w 9683888"/>
              <a:gd name="connsiteY18" fmla="*/ 626139 h 743457"/>
              <a:gd name="connsiteX19" fmla="*/ 1519789 w 9683888"/>
              <a:gd name="connsiteY19" fmla="*/ 645011 h 743457"/>
              <a:gd name="connsiteX20" fmla="*/ 1620886 w 9683888"/>
              <a:gd name="connsiteY20" fmla="*/ 687715 h 743457"/>
              <a:gd name="connsiteX21" fmla="*/ 1676745 w 9683888"/>
              <a:gd name="connsiteY21" fmla="*/ 690130 h 743457"/>
              <a:gd name="connsiteX22" fmla="*/ 1832228 w 9683888"/>
              <a:gd name="connsiteY22" fmla="*/ 690860 h 743457"/>
              <a:gd name="connsiteX23" fmla="*/ 1980464 w 9683888"/>
              <a:gd name="connsiteY23" fmla="*/ 704858 h 743457"/>
              <a:gd name="connsiteX24" fmla="*/ 2051150 w 9683888"/>
              <a:gd name="connsiteY24" fmla="*/ 711187 h 743457"/>
              <a:gd name="connsiteX25" fmla="*/ 2162824 w 9683888"/>
              <a:gd name="connsiteY25" fmla="*/ 709178 h 743457"/>
              <a:gd name="connsiteX26" fmla="*/ 2259859 w 9683888"/>
              <a:gd name="connsiteY26" fmla="*/ 718188 h 743457"/>
              <a:gd name="connsiteX27" fmla="*/ 2378290 w 9683888"/>
              <a:gd name="connsiteY27" fmla="*/ 738748 h 743457"/>
              <a:gd name="connsiteX28" fmla="*/ 2407828 w 9683888"/>
              <a:gd name="connsiteY28" fmla="*/ 743457 h 743457"/>
              <a:gd name="connsiteX29" fmla="*/ 2428936 w 9683888"/>
              <a:gd name="connsiteY29" fmla="*/ 734697 h 743457"/>
              <a:gd name="connsiteX30" fmla="*/ 2646106 w 9683888"/>
              <a:gd name="connsiteY30" fmla="*/ 660204 h 743457"/>
              <a:gd name="connsiteX31" fmla="*/ 2799920 w 9683888"/>
              <a:gd name="connsiteY31" fmla="*/ 630451 h 743457"/>
              <a:gd name="connsiteX32" fmla="*/ 2953556 w 9683888"/>
              <a:gd name="connsiteY32" fmla="*/ 607173 h 743457"/>
              <a:gd name="connsiteX33" fmla="*/ 3009839 w 9683888"/>
              <a:gd name="connsiteY33" fmla="*/ 601743 h 743457"/>
              <a:gd name="connsiteX34" fmla="*/ 3115016 w 9683888"/>
              <a:gd name="connsiteY34" fmla="*/ 584982 h 743457"/>
              <a:gd name="connsiteX35" fmla="*/ 3185844 w 9683888"/>
              <a:gd name="connsiteY35" fmla="*/ 595356 h 743457"/>
              <a:gd name="connsiteX36" fmla="*/ 3246013 w 9683888"/>
              <a:gd name="connsiteY36" fmla="*/ 592418 h 743457"/>
              <a:gd name="connsiteX37" fmla="*/ 3313565 w 9683888"/>
              <a:gd name="connsiteY37" fmla="*/ 574138 h 743457"/>
              <a:gd name="connsiteX38" fmla="*/ 3414143 w 9683888"/>
              <a:gd name="connsiteY38" fmla="*/ 553730 h 743457"/>
              <a:gd name="connsiteX39" fmla="*/ 3552895 w 9683888"/>
              <a:gd name="connsiteY39" fmla="*/ 548563 h 743457"/>
              <a:gd name="connsiteX40" fmla="*/ 3753012 w 9683888"/>
              <a:gd name="connsiteY40" fmla="*/ 599520 h 743457"/>
              <a:gd name="connsiteX41" fmla="*/ 3804392 w 9683888"/>
              <a:gd name="connsiteY41" fmla="*/ 604131 h 743457"/>
              <a:gd name="connsiteX42" fmla="*/ 3916696 w 9683888"/>
              <a:gd name="connsiteY42" fmla="*/ 606540 h 743457"/>
              <a:gd name="connsiteX43" fmla="*/ 4063849 w 9683888"/>
              <a:gd name="connsiteY43" fmla="*/ 604058 h 743457"/>
              <a:gd name="connsiteX44" fmla="*/ 4172179 w 9683888"/>
              <a:gd name="connsiteY44" fmla="*/ 592355 h 743457"/>
              <a:gd name="connsiteX45" fmla="*/ 4276294 w 9683888"/>
              <a:gd name="connsiteY45" fmla="*/ 587119 h 743457"/>
              <a:gd name="connsiteX46" fmla="*/ 4411090 w 9683888"/>
              <a:gd name="connsiteY46" fmla="*/ 575600 h 743457"/>
              <a:gd name="connsiteX47" fmla="*/ 4540465 w 9683888"/>
              <a:gd name="connsiteY47" fmla="*/ 567464 h 743457"/>
              <a:gd name="connsiteX48" fmla="*/ 4545352 w 9683888"/>
              <a:gd name="connsiteY48" fmla="*/ 555554 h 743457"/>
              <a:gd name="connsiteX49" fmla="*/ 4564014 w 9683888"/>
              <a:gd name="connsiteY49" fmla="*/ 553660 h 743457"/>
              <a:gd name="connsiteX50" fmla="*/ 4568602 w 9683888"/>
              <a:gd name="connsiteY50" fmla="*/ 550913 h 743457"/>
              <a:gd name="connsiteX51" fmla="*/ 4595289 w 9683888"/>
              <a:gd name="connsiteY51" fmla="*/ 537407 h 743457"/>
              <a:gd name="connsiteX52" fmla="*/ 4739026 w 9683888"/>
              <a:gd name="connsiteY52" fmla="*/ 532483 h 743457"/>
              <a:gd name="connsiteX53" fmla="*/ 5061335 w 9683888"/>
              <a:gd name="connsiteY53" fmla="*/ 545635 h 743457"/>
              <a:gd name="connsiteX54" fmla="*/ 5338634 w 9683888"/>
              <a:gd name="connsiteY54" fmla="*/ 595754 h 743457"/>
              <a:gd name="connsiteX55" fmla="*/ 5529430 w 9683888"/>
              <a:gd name="connsiteY55" fmla="*/ 606335 h 743457"/>
              <a:gd name="connsiteX56" fmla="*/ 5604039 w 9683888"/>
              <a:gd name="connsiteY56" fmla="*/ 607676 h 743457"/>
              <a:gd name="connsiteX57" fmla="*/ 5625281 w 9683888"/>
              <a:gd name="connsiteY57" fmla="*/ 617253 h 743457"/>
              <a:gd name="connsiteX58" fmla="*/ 5628138 w 9683888"/>
              <a:gd name="connsiteY58" fmla="*/ 615483 h 743457"/>
              <a:gd name="connsiteX59" fmla="*/ 5653593 w 9683888"/>
              <a:gd name="connsiteY59" fmla="*/ 617873 h 743457"/>
              <a:gd name="connsiteX60" fmla="*/ 5658658 w 9683888"/>
              <a:gd name="connsiteY60" fmla="*/ 624279 h 743457"/>
              <a:gd name="connsiteX61" fmla="*/ 5675963 w 9683888"/>
              <a:gd name="connsiteY61" fmla="*/ 627762 h 743457"/>
              <a:gd name="connsiteX62" fmla="*/ 5709625 w 9683888"/>
              <a:gd name="connsiteY62" fmla="*/ 639593 h 743457"/>
              <a:gd name="connsiteX63" fmla="*/ 5716324 w 9683888"/>
              <a:gd name="connsiteY63" fmla="*/ 637148 h 743457"/>
              <a:gd name="connsiteX64" fmla="*/ 5767720 w 9683888"/>
              <a:gd name="connsiteY64" fmla="*/ 647737 h 743457"/>
              <a:gd name="connsiteX65" fmla="*/ 5768619 w 9683888"/>
              <a:gd name="connsiteY65" fmla="*/ 645671 h 743457"/>
              <a:gd name="connsiteX66" fmla="*/ 5858696 w 9683888"/>
              <a:gd name="connsiteY66" fmla="*/ 628099 h 743457"/>
              <a:gd name="connsiteX67" fmla="*/ 5935260 w 9683888"/>
              <a:gd name="connsiteY67" fmla="*/ 596904 h 743457"/>
              <a:gd name="connsiteX68" fmla="*/ 5946176 w 9683888"/>
              <a:gd name="connsiteY68" fmla="*/ 597874 h 743457"/>
              <a:gd name="connsiteX69" fmla="*/ 5946447 w 9683888"/>
              <a:gd name="connsiteY69" fmla="*/ 597396 h 743457"/>
              <a:gd name="connsiteX70" fmla="*/ 5958069 w 9683888"/>
              <a:gd name="connsiteY70" fmla="*/ 597432 h 743457"/>
              <a:gd name="connsiteX71" fmla="*/ 5966081 w 9683888"/>
              <a:gd name="connsiteY71" fmla="*/ 599643 h 743457"/>
              <a:gd name="connsiteX72" fmla="*/ 5987259 w 9683888"/>
              <a:gd name="connsiteY72" fmla="*/ 601523 h 743457"/>
              <a:gd name="connsiteX73" fmla="*/ 5994905 w 9683888"/>
              <a:gd name="connsiteY73" fmla="*/ 598873 h 743457"/>
              <a:gd name="connsiteX74" fmla="*/ 6054803 w 9683888"/>
              <a:gd name="connsiteY74" fmla="*/ 541202 h 743457"/>
              <a:gd name="connsiteX75" fmla="*/ 6188672 w 9683888"/>
              <a:gd name="connsiteY75" fmla="*/ 496389 h 743457"/>
              <a:gd name="connsiteX76" fmla="*/ 6323280 w 9683888"/>
              <a:gd name="connsiteY76" fmla="*/ 458013 h 743457"/>
              <a:gd name="connsiteX77" fmla="*/ 6457257 w 9683888"/>
              <a:gd name="connsiteY77" fmla="*/ 414621 h 743457"/>
              <a:gd name="connsiteX78" fmla="*/ 6530019 w 9683888"/>
              <a:gd name="connsiteY78" fmla="*/ 423168 h 743457"/>
              <a:gd name="connsiteX79" fmla="*/ 6626800 w 9683888"/>
              <a:gd name="connsiteY79" fmla="*/ 375078 h 743457"/>
              <a:gd name="connsiteX80" fmla="*/ 6689231 w 9683888"/>
              <a:gd name="connsiteY80" fmla="*/ 353501 h 743457"/>
              <a:gd name="connsiteX81" fmla="*/ 6726440 w 9683888"/>
              <a:gd name="connsiteY81" fmla="*/ 340276 h 743457"/>
              <a:gd name="connsiteX82" fmla="*/ 6835228 w 9683888"/>
              <a:gd name="connsiteY82" fmla="*/ 329393 h 743457"/>
              <a:gd name="connsiteX83" fmla="*/ 7039363 w 9683888"/>
              <a:gd name="connsiteY83" fmla="*/ 370823 h 743457"/>
              <a:gd name="connsiteX84" fmla="*/ 7095156 w 9683888"/>
              <a:gd name="connsiteY84" fmla="*/ 366075 h 743457"/>
              <a:gd name="connsiteX85" fmla="*/ 7187061 w 9683888"/>
              <a:gd name="connsiteY85" fmla="*/ 383876 h 743457"/>
              <a:gd name="connsiteX86" fmla="*/ 7295039 w 9683888"/>
              <a:gd name="connsiteY86" fmla="*/ 355046 h 743457"/>
              <a:gd name="connsiteX87" fmla="*/ 7373651 w 9683888"/>
              <a:gd name="connsiteY87" fmla="*/ 322299 h 743457"/>
              <a:gd name="connsiteX88" fmla="*/ 7418964 w 9683888"/>
              <a:gd name="connsiteY88" fmla="*/ 308685 h 743457"/>
              <a:gd name="connsiteX89" fmla="*/ 7450568 w 9683888"/>
              <a:gd name="connsiteY89" fmla="*/ 293511 h 743457"/>
              <a:gd name="connsiteX90" fmla="*/ 7538380 w 9683888"/>
              <a:gd name="connsiteY90" fmla="*/ 283235 h 743457"/>
              <a:gd name="connsiteX91" fmla="*/ 7786348 w 9683888"/>
              <a:gd name="connsiteY91" fmla="*/ 225377 h 743457"/>
              <a:gd name="connsiteX92" fmla="*/ 7849534 w 9683888"/>
              <a:gd name="connsiteY92" fmla="*/ 245434 h 743457"/>
              <a:gd name="connsiteX93" fmla="*/ 7981165 w 9683888"/>
              <a:gd name="connsiteY93" fmla="*/ 222252 h 743457"/>
              <a:gd name="connsiteX94" fmla="*/ 8171882 w 9683888"/>
              <a:gd name="connsiteY94" fmla="*/ 222497 h 743457"/>
              <a:gd name="connsiteX95" fmla="*/ 8242270 w 9683888"/>
              <a:gd name="connsiteY95" fmla="*/ 180535 h 743457"/>
              <a:gd name="connsiteX96" fmla="*/ 8490152 w 9683888"/>
              <a:gd name="connsiteY96" fmla="*/ 209193 h 743457"/>
              <a:gd name="connsiteX97" fmla="*/ 8622272 w 9683888"/>
              <a:gd name="connsiteY97" fmla="*/ 188859 h 743457"/>
              <a:gd name="connsiteX98" fmla="*/ 8738606 w 9683888"/>
              <a:gd name="connsiteY98" fmla="*/ 208945 h 743457"/>
              <a:gd name="connsiteX99" fmla="*/ 8831307 w 9683888"/>
              <a:gd name="connsiteY99" fmla="*/ 207738 h 743457"/>
              <a:gd name="connsiteX100" fmla="*/ 8891432 w 9683888"/>
              <a:gd name="connsiteY100" fmla="*/ 184510 h 743457"/>
              <a:gd name="connsiteX101" fmla="*/ 8946980 w 9683888"/>
              <a:gd name="connsiteY101" fmla="*/ 145578 h 743457"/>
              <a:gd name="connsiteX102" fmla="*/ 9107760 w 9683888"/>
              <a:gd name="connsiteY102" fmla="*/ 128052 h 743457"/>
              <a:gd name="connsiteX103" fmla="*/ 9195623 w 9683888"/>
              <a:gd name="connsiteY103" fmla="*/ 100212 h 743457"/>
              <a:gd name="connsiteX104" fmla="*/ 9256898 w 9683888"/>
              <a:gd name="connsiteY104" fmla="*/ 73900 h 743457"/>
              <a:gd name="connsiteX105" fmla="*/ 9351740 w 9683888"/>
              <a:gd name="connsiteY105" fmla="*/ 80439 h 743457"/>
              <a:gd name="connsiteX106" fmla="*/ 9539796 w 9683888"/>
              <a:gd name="connsiteY106" fmla="*/ 87069 h 743457"/>
              <a:gd name="connsiteX107" fmla="*/ 9619109 w 9683888"/>
              <a:gd name="connsiteY107" fmla="*/ 39994 h 74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9683888" h="743457">
                <a:moveTo>
                  <a:pt x="9683888" y="0"/>
                </a:moveTo>
                <a:lnTo>
                  <a:pt x="0" y="0"/>
                </a:lnTo>
                <a:lnTo>
                  <a:pt x="0" y="365878"/>
                </a:lnTo>
                <a:lnTo>
                  <a:pt x="11844" y="367909"/>
                </a:lnTo>
                <a:cubicBezTo>
                  <a:pt x="50423" y="374387"/>
                  <a:pt x="87879" y="380746"/>
                  <a:pt x="106208" y="385974"/>
                </a:cubicBezTo>
                <a:cubicBezTo>
                  <a:pt x="119919" y="389979"/>
                  <a:pt x="149687" y="402128"/>
                  <a:pt x="183667" y="399162"/>
                </a:cubicBezTo>
                <a:cubicBezTo>
                  <a:pt x="228274" y="394575"/>
                  <a:pt x="256969" y="398315"/>
                  <a:pt x="292430" y="390408"/>
                </a:cubicBezTo>
                <a:cubicBezTo>
                  <a:pt x="325377" y="395694"/>
                  <a:pt x="374510" y="420053"/>
                  <a:pt x="386942" y="395582"/>
                </a:cubicBezTo>
                <a:cubicBezTo>
                  <a:pt x="400429" y="416427"/>
                  <a:pt x="451168" y="399411"/>
                  <a:pt x="485751" y="408404"/>
                </a:cubicBezTo>
                <a:cubicBezTo>
                  <a:pt x="520399" y="423586"/>
                  <a:pt x="570416" y="404235"/>
                  <a:pt x="604107" y="418647"/>
                </a:cubicBezTo>
                <a:cubicBezTo>
                  <a:pt x="633631" y="425521"/>
                  <a:pt x="672063" y="446364"/>
                  <a:pt x="694081" y="449524"/>
                </a:cubicBezTo>
                <a:cubicBezTo>
                  <a:pt x="700528" y="463278"/>
                  <a:pt x="713487" y="450700"/>
                  <a:pt x="762452" y="456090"/>
                </a:cubicBezTo>
                <a:cubicBezTo>
                  <a:pt x="811417" y="461479"/>
                  <a:pt x="935420" y="470466"/>
                  <a:pt x="987872" y="481862"/>
                </a:cubicBezTo>
                <a:cubicBezTo>
                  <a:pt x="1018493" y="475799"/>
                  <a:pt x="1019470" y="516810"/>
                  <a:pt x="1077163" y="524467"/>
                </a:cubicBezTo>
                <a:cubicBezTo>
                  <a:pt x="1124222" y="535807"/>
                  <a:pt x="1202940" y="574855"/>
                  <a:pt x="1258716" y="587975"/>
                </a:cubicBezTo>
                <a:cubicBezTo>
                  <a:pt x="1274181" y="586466"/>
                  <a:pt x="1286859" y="589632"/>
                  <a:pt x="1298056" y="595413"/>
                </a:cubicBezTo>
                <a:lnTo>
                  <a:pt x="1327017" y="617412"/>
                </a:lnTo>
                <a:lnTo>
                  <a:pt x="1347909" y="620209"/>
                </a:lnTo>
                <a:cubicBezTo>
                  <a:pt x="1377004" y="628445"/>
                  <a:pt x="1394712" y="616344"/>
                  <a:pt x="1421792" y="626139"/>
                </a:cubicBezTo>
                <a:cubicBezTo>
                  <a:pt x="1466260" y="647543"/>
                  <a:pt x="1506099" y="610975"/>
                  <a:pt x="1519789" y="645011"/>
                </a:cubicBezTo>
                <a:cubicBezTo>
                  <a:pt x="1556219" y="665699"/>
                  <a:pt x="1578776" y="668950"/>
                  <a:pt x="1620886" y="687715"/>
                </a:cubicBezTo>
                <a:cubicBezTo>
                  <a:pt x="1658228" y="693647"/>
                  <a:pt x="1636224" y="694371"/>
                  <a:pt x="1676745" y="690130"/>
                </a:cubicBezTo>
                <a:cubicBezTo>
                  <a:pt x="1713709" y="697532"/>
                  <a:pt x="1774627" y="701403"/>
                  <a:pt x="1832228" y="690860"/>
                </a:cubicBezTo>
                <a:cubicBezTo>
                  <a:pt x="1866586" y="689181"/>
                  <a:pt x="1949046" y="755765"/>
                  <a:pt x="1980464" y="704858"/>
                </a:cubicBezTo>
                <a:cubicBezTo>
                  <a:pt x="2001472" y="716610"/>
                  <a:pt x="2020758" y="710467"/>
                  <a:pt x="2051150" y="711187"/>
                </a:cubicBezTo>
                <a:cubicBezTo>
                  <a:pt x="2081543" y="711907"/>
                  <a:pt x="2117567" y="736153"/>
                  <a:pt x="2162824" y="709178"/>
                </a:cubicBezTo>
                <a:cubicBezTo>
                  <a:pt x="2219712" y="701824"/>
                  <a:pt x="2181421" y="742368"/>
                  <a:pt x="2259859" y="718188"/>
                </a:cubicBezTo>
                <a:cubicBezTo>
                  <a:pt x="2296623" y="733933"/>
                  <a:pt x="2337412" y="741012"/>
                  <a:pt x="2378290" y="738748"/>
                </a:cubicBezTo>
                <a:cubicBezTo>
                  <a:pt x="2380041" y="725410"/>
                  <a:pt x="2399659" y="741017"/>
                  <a:pt x="2407828" y="743457"/>
                </a:cubicBezTo>
                <a:cubicBezTo>
                  <a:pt x="2406113" y="735180"/>
                  <a:pt x="2421642" y="728742"/>
                  <a:pt x="2428936" y="734697"/>
                </a:cubicBezTo>
                <a:cubicBezTo>
                  <a:pt x="2468648" y="720822"/>
                  <a:pt x="2584275" y="677579"/>
                  <a:pt x="2646106" y="660204"/>
                </a:cubicBezTo>
                <a:cubicBezTo>
                  <a:pt x="2706894" y="652346"/>
                  <a:pt x="2738390" y="612318"/>
                  <a:pt x="2799920" y="630451"/>
                </a:cubicBezTo>
                <a:cubicBezTo>
                  <a:pt x="2856798" y="622940"/>
                  <a:pt x="2902940" y="602232"/>
                  <a:pt x="2953556" y="607173"/>
                </a:cubicBezTo>
                <a:cubicBezTo>
                  <a:pt x="2970626" y="593247"/>
                  <a:pt x="2988095" y="586399"/>
                  <a:pt x="3009839" y="601743"/>
                </a:cubicBezTo>
                <a:cubicBezTo>
                  <a:pt x="3046166" y="594868"/>
                  <a:pt x="3085682" y="586046"/>
                  <a:pt x="3115016" y="584982"/>
                </a:cubicBezTo>
                <a:cubicBezTo>
                  <a:pt x="3144992" y="587935"/>
                  <a:pt x="3158740" y="599045"/>
                  <a:pt x="3185844" y="595356"/>
                </a:cubicBezTo>
                <a:cubicBezTo>
                  <a:pt x="3209939" y="576197"/>
                  <a:pt x="3221731" y="614583"/>
                  <a:pt x="3246013" y="592418"/>
                </a:cubicBezTo>
                <a:cubicBezTo>
                  <a:pt x="3228976" y="565486"/>
                  <a:pt x="3320172" y="599686"/>
                  <a:pt x="3313565" y="574138"/>
                </a:cubicBezTo>
                <a:cubicBezTo>
                  <a:pt x="3341586" y="564515"/>
                  <a:pt x="3371901" y="555346"/>
                  <a:pt x="3414143" y="553730"/>
                </a:cubicBezTo>
                <a:cubicBezTo>
                  <a:pt x="3463229" y="557630"/>
                  <a:pt x="3476532" y="539673"/>
                  <a:pt x="3552895" y="548563"/>
                </a:cubicBezTo>
                <a:cubicBezTo>
                  <a:pt x="3620356" y="561042"/>
                  <a:pt x="3688830" y="574962"/>
                  <a:pt x="3753012" y="599520"/>
                </a:cubicBezTo>
                <a:cubicBezTo>
                  <a:pt x="3769580" y="615048"/>
                  <a:pt x="3777112" y="602961"/>
                  <a:pt x="3804392" y="604131"/>
                </a:cubicBezTo>
                <a:cubicBezTo>
                  <a:pt x="3831672" y="605301"/>
                  <a:pt x="3878076" y="605222"/>
                  <a:pt x="3916696" y="606540"/>
                </a:cubicBezTo>
                <a:cubicBezTo>
                  <a:pt x="3970533" y="603881"/>
                  <a:pt x="3981244" y="618066"/>
                  <a:pt x="4063849" y="604058"/>
                </a:cubicBezTo>
                <a:cubicBezTo>
                  <a:pt x="4074473" y="605185"/>
                  <a:pt x="4134611" y="589365"/>
                  <a:pt x="4172179" y="592355"/>
                </a:cubicBezTo>
                <a:cubicBezTo>
                  <a:pt x="4180554" y="576172"/>
                  <a:pt x="4255433" y="602075"/>
                  <a:pt x="4276294" y="587119"/>
                </a:cubicBezTo>
                <a:cubicBezTo>
                  <a:pt x="4326119" y="586973"/>
                  <a:pt x="4361692" y="573867"/>
                  <a:pt x="4411090" y="575600"/>
                </a:cubicBezTo>
                <a:cubicBezTo>
                  <a:pt x="4465125" y="575500"/>
                  <a:pt x="4518088" y="570805"/>
                  <a:pt x="4540465" y="567464"/>
                </a:cubicBezTo>
                <a:lnTo>
                  <a:pt x="4545352" y="555554"/>
                </a:lnTo>
                <a:lnTo>
                  <a:pt x="4564014" y="553660"/>
                </a:lnTo>
                <a:lnTo>
                  <a:pt x="4568602" y="550913"/>
                </a:lnTo>
                <a:cubicBezTo>
                  <a:pt x="4577353" y="545618"/>
                  <a:pt x="4586105" y="540734"/>
                  <a:pt x="4595289" y="537407"/>
                </a:cubicBezTo>
                <a:cubicBezTo>
                  <a:pt x="4623104" y="537511"/>
                  <a:pt x="4660764" y="533229"/>
                  <a:pt x="4739026" y="532483"/>
                </a:cubicBezTo>
                <a:cubicBezTo>
                  <a:pt x="4806238" y="527255"/>
                  <a:pt x="4944577" y="524439"/>
                  <a:pt x="5061335" y="545635"/>
                </a:cubicBezTo>
                <a:cubicBezTo>
                  <a:pt x="5167156" y="553533"/>
                  <a:pt x="5251789" y="586167"/>
                  <a:pt x="5338634" y="595754"/>
                </a:cubicBezTo>
                <a:cubicBezTo>
                  <a:pt x="5415763" y="589622"/>
                  <a:pt x="5434719" y="609365"/>
                  <a:pt x="5529430" y="606335"/>
                </a:cubicBezTo>
                <a:cubicBezTo>
                  <a:pt x="5534498" y="613561"/>
                  <a:pt x="5597157" y="603269"/>
                  <a:pt x="5604039" y="607676"/>
                </a:cubicBezTo>
                <a:lnTo>
                  <a:pt x="5625281" y="617253"/>
                </a:lnTo>
                <a:lnTo>
                  <a:pt x="5628138" y="615483"/>
                </a:lnTo>
                <a:cubicBezTo>
                  <a:pt x="5640641" y="612245"/>
                  <a:pt x="5648217" y="613966"/>
                  <a:pt x="5653593" y="617873"/>
                </a:cubicBezTo>
                <a:lnTo>
                  <a:pt x="5658658" y="624279"/>
                </a:lnTo>
                <a:lnTo>
                  <a:pt x="5675963" y="627762"/>
                </a:lnTo>
                <a:lnTo>
                  <a:pt x="5709625" y="639593"/>
                </a:lnTo>
                <a:lnTo>
                  <a:pt x="5716324" y="637148"/>
                </a:lnTo>
                <a:lnTo>
                  <a:pt x="5767720" y="647737"/>
                </a:lnTo>
                <a:lnTo>
                  <a:pt x="5768619" y="645671"/>
                </a:lnTo>
                <a:cubicBezTo>
                  <a:pt x="5776130" y="642927"/>
                  <a:pt x="5830922" y="636226"/>
                  <a:pt x="5858696" y="628099"/>
                </a:cubicBezTo>
                <a:lnTo>
                  <a:pt x="5935260" y="596904"/>
                </a:lnTo>
                <a:lnTo>
                  <a:pt x="5946176" y="597874"/>
                </a:lnTo>
                <a:lnTo>
                  <a:pt x="5946447" y="597396"/>
                </a:lnTo>
                <a:cubicBezTo>
                  <a:pt x="5948934" y="596546"/>
                  <a:pt x="5952567" y="596468"/>
                  <a:pt x="5958069" y="597432"/>
                </a:cubicBezTo>
                <a:lnTo>
                  <a:pt x="5966081" y="599643"/>
                </a:lnTo>
                <a:lnTo>
                  <a:pt x="5987259" y="601523"/>
                </a:lnTo>
                <a:lnTo>
                  <a:pt x="5994905" y="598873"/>
                </a:lnTo>
                <a:cubicBezTo>
                  <a:pt x="6020610" y="579716"/>
                  <a:pt x="6016968" y="560235"/>
                  <a:pt x="6054803" y="541202"/>
                </a:cubicBezTo>
                <a:cubicBezTo>
                  <a:pt x="6108247" y="527358"/>
                  <a:pt x="6130976" y="484538"/>
                  <a:pt x="6188672" y="496389"/>
                </a:cubicBezTo>
                <a:cubicBezTo>
                  <a:pt x="6238659" y="483279"/>
                  <a:pt x="6277194" y="458153"/>
                  <a:pt x="6323280" y="458013"/>
                </a:cubicBezTo>
                <a:cubicBezTo>
                  <a:pt x="6368044" y="444385"/>
                  <a:pt x="6422801" y="420428"/>
                  <a:pt x="6457257" y="414621"/>
                </a:cubicBezTo>
                <a:cubicBezTo>
                  <a:pt x="6483424" y="410645"/>
                  <a:pt x="6508964" y="423228"/>
                  <a:pt x="6530019" y="423168"/>
                </a:cubicBezTo>
                <a:cubicBezTo>
                  <a:pt x="6558276" y="416578"/>
                  <a:pt x="6600264" y="386690"/>
                  <a:pt x="6626800" y="375078"/>
                </a:cubicBezTo>
                <a:cubicBezTo>
                  <a:pt x="6664418" y="400828"/>
                  <a:pt x="6655535" y="354302"/>
                  <a:pt x="6689231" y="353501"/>
                </a:cubicBezTo>
                <a:cubicBezTo>
                  <a:pt x="6708837" y="361122"/>
                  <a:pt x="6719642" y="359485"/>
                  <a:pt x="6726440" y="340276"/>
                </a:cubicBezTo>
                <a:cubicBezTo>
                  <a:pt x="6818329" y="378763"/>
                  <a:pt x="6765502" y="328183"/>
                  <a:pt x="6835228" y="329393"/>
                </a:cubicBezTo>
                <a:cubicBezTo>
                  <a:pt x="6897464" y="335048"/>
                  <a:pt x="6962224" y="329085"/>
                  <a:pt x="7039363" y="370823"/>
                </a:cubicBezTo>
                <a:cubicBezTo>
                  <a:pt x="7056368" y="384567"/>
                  <a:pt x="7070539" y="363899"/>
                  <a:pt x="7095156" y="366075"/>
                </a:cubicBezTo>
                <a:cubicBezTo>
                  <a:pt x="7119772" y="368250"/>
                  <a:pt x="7153748" y="385714"/>
                  <a:pt x="7187061" y="383876"/>
                </a:cubicBezTo>
                <a:cubicBezTo>
                  <a:pt x="7242115" y="377604"/>
                  <a:pt x="7270954" y="334249"/>
                  <a:pt x="7295039" y="355046"/>
                </a:cubicBezTo>
                <a:cubicBezTo>
                  <a:pt x="7320104" y="344159"/>
                  <a:pt x="7343179" y="301443"/>
                  <a:pt x="7373651" y="322299"/>
                </a:cubicBezTo>
                <a:cubicBezTo>
                  <a:pt x="7367160" y="298575"/>
                  <a:pt x="7410095" y="329040"/>
                  <a:pt x="7418964" y="308685"/>
                </a:cubicBezTo>
                <a:cubicBezTo>
                  <a:pt x="7424243" y="291807"/>
                  <a:pt x="7438503" y="297117"/>
                  <a:pt x="7450568" y="293511"/>
                </a:cubicBezTo>
                <a:cubicBezTo>
                  <a:pt x="7461276" y="277652"/>
                  <a:pt x="7519437" y="275664"/>
                  <a:pt x="7538380" y="283235"/>
                </a:cubicBezTo>
                <a:cubicBezTo>
                  <a:pt x="7594343" y="271879"/>
                  <a:pt x="7734488" y="231676"/>
                  <a:pt x="7786348" y="225377"/>
                </a:cubicBezTo>
                <a:cubicBezTo>
                  <a:pt x="7797693" y="277094"/>
                  <a:pt x="7847327" y="236176"/>
                  <a:pt x="7849534" y="245434"/>
                </a:cubicBezTo>
                <a:cubicBezTo>
                  <a:pt x="7894253" y="231282"/>
                  <a:pt x="7937937" y="238796"/>
                  <a:pt x="7981165" y="222252"/>
                </a:cubicBezTo>
                <a:cubicBezTo>
                  <a:pt x="8066564" y="234459"/>
                  <a:pt x="8127007" y="235277"/>
                  <a:pt x="8171882" y="222497"/>
                </a:cubicBezTo>
                <a:cubicBezTo>
                  <a:pt x="8183092" y="205785"/>
                  <a:pt x="8217423" y="177145"/>
                  <a:pt x="8242270" y="180535"/>
                </a:cubicBezTo>
                <a:cubicBezTo>
                  <a:pt x="8294138" y="178846"/>
                  <a:pt x="8410926" y="208334"/>
                  <a:pt x="8490152" y="209193"/>
                </a:cubicBezTo>
                <a:cubicBezTo>
                  <a:pt x="8558493" y="195433"/>
                  <a:pt x="8564727" y="233466"/>
                  <a:pt x="8622272" y="188859"/>
                </a:cubicBezTo>
                <a:cubicBezTo>
                  <a:pt x="8659556" y="191317"/>
                  <a:pt x="8666988" y="178214"/>
                  <a:pt x="8738606" y="208945"/>
                </a:cubicBezTo>
                <a:cubicBezTo>
                  <a:pt x="8769507" y="208543"/>
                  <a:pt x="8800406" y="224019"/>
                  <a:pt x="8831307" y="207738"/>
                </a:cubicBezTo>
                <a:cubicBezTo>
                  <a:pt x="8836477" y="191612"/>
                  <a:pt x="8870109" y="182455"/>
                  <a:pt x="8891432" y="184510"/>
                </a:cubicBezTo>
                <a:cubicBezTo>
                  <a:pt x="8876795" y="135260"/>
                  <a:pt x="8938553" y="173381"/>
                  <a:pt x="8946980" y="145578"/>
                </a:cubicBezTo>
                <a:cubicBezTo>
                  <a:pt x="9010957" y="156064"/>
                  <a:pt x="9046552" y="157746"/>
                  <a:pt x="9107760" y="128052"/>
                </a:cubicBezTo>
                <a:cubicBezTo>
                  <a:pt x="9135191" y="151813"/>
                  <a:pt x="9184204" y="114911"/>
                  <a:pt x="9195623" y="100212"/>
                </a:cubicBezTo>
                <a:cubicBezTo>
                  <a:pt x="9222736" y="85917"/>
                  <a:pt x="9230892" y="98248"/>
                  <a:pt x="9256898" y="73900"/>
                </a:cubicBezTo>
                <a:cubicBezTo>
                  <a:pt x="9276443" y="63724"/>
                  <a:pt x="9334001" y="80454"/>
                  <a:pt x="9351740" y="80439"/>
                </a:cubicBezTo>
                <a:cubicBezTo>
                  <a:pt x="9398889" y="82633"/>
                  <a:pt x="9473718" y="102566"/>
                  <a:pt x="9539796" y="87069"/>
                </a:cubicBezTo>
                <a:cubicBezTo>
                  <a:pt x="9565852" y="70987"/>
                  <a:pt x="9591569" y="56211"/>
                  <a:pt x="9619109" y="39994"/>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1" name="Freeform: Shape 70">
            <a:extLst>
              <a:ext uri="{FF2B5EF4-FFF2-40B4-BE49-F238E27FC236}">
                <a16:creationId xmlns:a16="http://schemas.microsoft.com/office/drawing/2014/main" id="{CC7BCC73-A901-44EB-B0E7-879E19267A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779827"/>
            <a:ext cx="10680562" cy="1078174"/>
          </a:xfrm>
          <a:custGeom>
            <a:avLst/>
            <a:gdLst>
              <a:gd name="connsiteX0" fmla="*/ 3617689 w 10680562"/>
              <a:gd name="connsiteY0" fmla="*/ 0 h 1605023"/>
              <a:gd name="connsiteX1" fmla="*/ 3635901 w 10680562"/>
              <a:gd name="connsiteY1" fmla="*/ 7738 h 1605023"/>
              <a:gd name="connsiteX2" fmla="*/ 3690891 w 10680562"/>
              <a:gd name="connsiteY2" fmla="*/ 7049 h 1605023"/>
              <a:gd name="connsiteX3" fmla="*/ 3832247 w 10680562"/>
              <a:gd name="connsiteY3" fmla="*/ 13937 h 1605023"/>
              <a:gd name="connsiteX4" fmla="*/ 3999111 w 10680562"/>
              <a:gd name="connsiteY4" fmla="*/ 44624 h 1605023"/>
              <a:gd name="connsiteX5" fmla="*/ 4034676 w 10680562"/>
              <a:gd name="connsiteY5" fmla="*/ 48775 h 1605023"/>
              <a:gd name="connsiteX6" fmla="*/ 4065394 w 10680562"/>
              <a:gd name="connsiteY6" fmla="*/ 42879 h 1605023"/>
              <a:gd name="connsiteX7" fmla="*/ 4072648 w 10680562"/>
              <a:gd name="connsiteY7" fmla="*/ 33262 h 1605023"/>
              <a:gd name="connsiteX8" fmla="*/ 4092232 w 10680562"/>
              <a:gd name="connsiteY8" fmla="*/ 34026 h 1605023"/>
              <a:gd name="connsiteX9" fmla="*/ 4097470 w 10680562"/>
              <a:gd name="connsiteY9" fmla="*/ 32252 h 1605023"/>
              <a:gd name="connsiteX10" fmla="*/ 4127488 w 10680562"/>
              <a:gd name="connsiteY10" fmla="*/ 24056 h 1605023"/>
              <a:gd name="connsiteX11" fmla="*/ 4190803 w 10680562"/>
              <a:gd name="connsiteY11" fmla="*/ 55685 h 1605023"/>
              <a:gd name="connsiteX12" fmla="*/ 4269333 w 10680562"/>
              <a:gd name="connsiteY12" fmla="*/ 54186 h 1605023"/>
              <a:gd name="connsiteX13" fmla="*/ 4481486 w 10680562"/>
              <a:gd name="connsiteY13" fmla="*/ 116915 h 1605023"/>
              <a:gd name="connsiteX14" fmla="*/ 4651418 w 10680562"/>
              <a:gd name="connsiteY14" fmla="*/ 150071 h 1605023"/>
              <a:gd name="connsiteX15" fmla="*/ 4863575 w 10680562"/>
              <a:gd name="connsiteY15" fmla="*/ 175458 h 1605023"/>
              <a:gd name="connsiteX16" fmla="*/ 5013635 w 10680562"/>
              <a:gd name="connsiteY16" fmla="*/ 213928 h 1605023"/>
              <a:gd name="connsiteX17" fmla="*/ 5203044 w 10680562"/>
              <a:gd name="connsiteY17" fmla="*/ 228946 h 1605023"/>
              <a:gd name="connsiteX18" fmla="*/ 5207070 w 10680562"/>
              <a:gd name="connsiteY18" fmla="*/ 235105 h 1605023"/>
              <a:gd name="connsiteX19" fmla="*/ 5224253 w 10680562"/>
              <a:gd name="connsiteY19" fmla="*/ 240320 h 1605023"/>
              <a:gd name="connsiteX20" fmla="*/ 5256736 w 10680562"/>
              <a:gd name="connsiteY20" fmla="*/ 254811 h 1605023"/>
              <a:gd name="connsiteX21" fmla="*/ 5264095 w 10680562"/>
              <a:gd name="connsiteY21" fmla="*/ 253567 h 1605023"/>
              <a:gd name="connsiteX22" fmla="*/ 5315084 w 10680562"/>
              <a:gd name="connsiteY22" fmla="*/ 269264 h 1605023"/>
              <a:gd name="connsiteX23" fmla="*/ 5316393 w 10680562"/>
              <a:gd name="connsiteY23" fmla="*/ 267603 h 1605023"/>
              <a:gd name="connsiteX24" fmla="*/ 5333427 w 10680562"/>
              <a:gd name="connsiteY24" fmla="*/ 263823 h 1605023"/>
              <a:gd name="connsiteX25" fmla="*/ 5364589 w 10680562"/>
              <a:gd name="connsiteY25" fmla="*/ 260882 h 1605023"/>
              <a:gd name="connsiteX26" fmla="*/ 5443973 w 10680562"/>
              <a:gd name="connsiteY26" fmla="*/ 230866 h 1605023"/>
              <a:gd name="connsiteX27" fmla="*/ 5497201 w 10680562"/>
              <a:gd name="connsiteY27" fmla="*/ 247023 h 1605023"/>
              <a:gd name="connsiteX28" fmla="*/ 5508269 w 10680562"/>
              <a:gd name="connsiteY28" fmla="*/ 249256 h 1605023"/>
              <a:gd name="connsiteX29" fmla="*/ 5508636 w 10680562"/>
              <a:gd name="connsiteY29" fmla="*/ 248880 h 1605023"/>
              <a:gd name="connsiteX30" fmla="*/ 5520606 w 10680562"/>
              <a:gd name="connsiteY30" fmla="*/ 250400 h 1605023"/>
              <a:gd name="connsiteX31" fmla="*/ 5528451 w 10680562"/>
              <a:gd name="connsiteY31" fmla="*/ 253330 h 1605023"/>
              <a:gd name="connsiteX32" fmla="*/ 5549923 w 10680562"/>
              <a:gd name="connsiteY32" fmla="*/ 257662 h 1605023"/>
              <a:gd name="connsiteX33" fmla="*/ 5558295 w 10680562"/>
              <a:gd name="connsiteY33" fmla="*/ 256364 h 1605023"/>
              <a:gd name="connsiteX34" fmla="*/ 5664799 w 10680562"/>
              <a:gd name="connsiteY34" fmla="*/ 278924 h 1605023"/>
              <a:gd name="connsiteX35" fmla="*/ 5796160 w 10680562"/>
              <a:gd name="connsiteY35" fmla="*/ 307979 h 1605023"/>
              <a:gd name="connsiteX36" fmla="*/ 5897647 w 10680562"/>
              <a:gd name="connsiteY36" fmla="*/ 339431 h 1605023"/>
              <a:gd name="connsiteX37" fmla="*/ 5978838 w 10680562"/>
              <a:gd name="connsiteY37" fmla="*/ 367970 h 1605023"/>
              <a:gd name="connsiteX38" fmla="*/ 6050367 w 10680562"/>
              <a:gd name="connsiteY38" fmla="*/ 386341 h 1605023"/>
              <a:gd name="connsiteX39" fmla="*/ 6140609 w 10680562"/>
              <a:gd name="connsiteY39" fmla="*/ 385135 h 1605023"/>
              <a:gd name="connsiteX40" fmla="*/ 6302950 w 10680562"/>
              <a:gd name="connsiteY40" fmla="*/ 448183 h 1605023"/>
              <a:gd name="connsiteX41" fmla="*/ 6308533 w 10680562"/>
              <a:gd name="connsiteY41" fmla="*/ 448551 h 1605023"/>
              <a:gd name="connsiteX42" fmla="*/ 6340278 w 10680562"/>
              <a:gd name="connsiteY42" fmla="*/ 468555 h 1605023"/>
              <a:gd name="connsiteX43" fmla="*/ 6341685 w 10680562"/>
              <a:gd name="connsiteY43" fmla="*/ 467587 h 1605023"/>
              <a:gd name="connsiteX44" fmla="*/ 6354862 w 10680562"/>
              <a:gd name="connsiteY44" fmla="*/ 467794 h 1605023"/>
              <a:gd name="connsiteX45" fmla="*/ 6377840 w 10680562"/>
              <a:gd name="connsiteY45" fmla="*/ 471024 h 1605023"/>
              <a:gd name="connsiteX46" fmla="*/ 6442804 w 10680562"/>
              <a:gd name="connsiteY46" fmla="*/ 463091 h 1605023"/>
              <a:gd name="connsiteX47" fmla="*/ 6476009 w 10680562"/>
              <a:gd name="connsiteY47" fmla="*/ 483807 h 1605023"/>
              <a:gd name="connsiteX48" fmla="*/ 6483237 w 10680562"/>
              <a:gd name="connsiteY48" fmla="*/ 487308 h 1605023"/>
              <a:gd name="connsiteX49" fmla="*/ 6483605 w 10680562"/>
              <a:gd name="connsiteY49" fmla="*/ 487102 h 1605023"/>
              <a:gd name="connsiteX50" fmla="*/ 6491673 w 10680562"/>
              <a:gd name="connsiteY50" fmla="*/ 490243 h 1605023"/>
              <a:gd name="connsiteX51" fmla="*/ 6496411 w 10680562"/>
              <a:gd name="connsiteY51" fmla="*/ 493689 h 1605023"/>
              <a:gd name="connsiteX52" fmla="*/ 6510429 w 10680562"/>
              <a:gd name="connsiteY52" fmla="*/ 500479 h 1605023"/>
              <a:gd name="connsiteX53" fmla="*/ 6516750 w 10680562"/>
              <a:gd name="connsiteY53" fmla="*/ 500983 h 1605023"/>
              <a:gd name="connsiteX54" fmla="*/ 6580199 w 10680562"/>
              <a:gd name="connsiteY54" fmla="*/ 483318 h 1605023"/>
              <a:gd name="connsiteX55" fmla="*/ 6690237 w 10680562"/>
              <a:gd name="connsiteY55" fmla="*/ 493051 h 1605023"/>
              <a:gd name="connsiteX56" fmla="*/ 6798356 w 10680562"/>
              <a:gd name="connsiteY56" fmla="*/ 506748 h 1605023"/>
              <a:gd name="connsiteX57" fmla="*/ 6837102 w 10680562"/>
              <a:gd name="connsiteY57" fmla="*/ 513677 h 1605023"/>
              <a:gd name="connsiteX58" fmla="*/ 6907934 w 10680562"/>
              <a:gd name="connsiteY58" fmla="*/ 517339 h 1605023"/>
              <a:gd name="connsiteX59" fmla="*/ 6941474 w 10680562"/>
              <a:gd name="connsiteY59" fmla="*/ 513632 h 1605023"/>
              <a:gd name="connsiteX60" fmla="*/ 6942754 w 10680562"/>
              <a:gd name="connsiteY60" fmla="*/ 514394 h 1605023"/>
              <a:gd name="connsiteX61" fmla="*/ 6946363 w 10680562"/>
              <a:gd name="connsiteY61" fmla="*/ 511066 h 1605023"/>
              <a:gd name="connsiteX62" fmla="*/ 6952592 w 10680562"/>
              <a:gd name="connsiteY62" fmla="*/ 510252 h 1605023"/>
              <a:gd name="connsiteX63" fmla="*/ 6968398 w 10680562"/>
              <a:gd name="connsiteY63" fmla="*/ 513946 h 1605023"/>
              <a:gd name="connsiteX64" fmla="*/ 6974142 w 10680562"/>
              <a:gd name="connsiteY64" fmla="*/ 516310 h 1605023"/>
              <a:gd name="connsiteX65" fmla="*/ 6982971 w 10680562"/>
              <a:gd name="connsiteY65" fmla="*/ 517694 h 1605023"/>
              <a:gd name="connsiteX66" fmla="*/ 6983252 w 10680562"/>
              <a:gd name="connsiteY66" fmla="*/ 517416 h 1605023"/>
              <a:gd name="connsiteX67" fmla="*/ 6991400 w 10680562"/>
              <a:gd name="connsiteY67" fmla="*/ 519321 h 1605023"/>
              <a:gd name="connsiteX68" fmla="*/ 7030460 w 10680562"/>
              <a:gd name="connsiteY68" fmla="*/ 532556 h 1605023"/>
              <a:gd name="connsiteX69" fmla="*/ 7089916 w 10680562"/>
              <a:gd name="connsiteY69" fmla="*/ 511503 h 1605023"/>
              <a:gd name="connsiteX70" fmla="*/ 7113059 w 10680562"/>
              <a:gd name="connsiteY70" fmla="*/ 509904 h 1605023"/>
              <a:gd name="connsiteX71" fmla="*/ 7125755 w 10680562"/>
              <a:gd name="connsiteY71" fmla="*/ 507393 h 1605023"/>
              <a:gd name="connsiteX72" fmla="*/ 7126765 w 10680562"/>
              <a:gd name="connsiteY72" fmla="*/ 506166 h 1605023"/>
              <a:gd name="connsiteX73" fmla="*/ 7164175 w 10680562"/>
              <a:gd name="connsiteY73" fmla="*/ 519011 h 1605023"/>
              <a:gd name="connsiteX74" fmla="*/ 7169654 w 10680562"/>
              <a:gd name="connsiteY74" fmla="*/ 518219 h 1605023"/>
              <a:gd name="connsiteX75" fmla="*/ 7193386 w 10680562"/>
              <a:gd name="connsiteY75" fmla="*/ 529788 h 1605023"/>
              <a:gd name="connsiteX76" fmla="*/ 7205997 w 10680562"/>
              <a:gd name="connsiteY76" fmla="*/ 534060 h 1605023"/>
              <a:gd name="connsiteX77" fmla="*/ 7208842 w 10680562"/>
              <a:gd name="connsiteY77" fmla="*/ 538783 h 1605023"/>
              <a:gd name="connsiteX78" fmla="*/ 7227817 w 10680562"/>
              <a:gd name="connsiteY78" fmla="*/ 543304 h 1605023"/>
              <a:gd name="connsiteX79" fmla="*/ 7230267 w 10680562"/>
              <a:gd name="connsiteY79" fmla="*/ 542497 h 1605023"/>
              <a:gd name="connsiteX80" fmla="*/ 7244913 w 10680562"/>
              <a:gd name="connsiteY80" fmla="*/ 551160 h 1605023"/>
              <a:gd name="connsiteX81" fmla="*/ 7255970 w 10680562"/>
              <a:gd name="connsiteY81" fmla="*/ 564383 h 1605023"/>
              <a:gd name="connsiteX82" fmla="*/ 7421156 w 10680562"/>
              <a:gd name="connsiteY82" fmla="*/ 584155 h 1605023"/>
              <a:gd name="connsiteX83" fmla="*/ 7553166 w 10680562"/>
              <a:gd name="connsiteY83" fmla="*/ 653085 h 1605023"/>
              <a:gd name="connsiteX84" fmla="*/ 7643092 w 10680562"/>
              <a:gd name="connsiteY84" fmla="*/ 662482 h 1605023"/>
              <a:gd name="connsiteX85" fmla="*/ 7896429 w 10680562"/>
              <a:gd name="connsiteY85" fmla="*/ 689054 h 1605023"/>
              <a:gd name="connsiteX86" fmla="*/ 7954620 w 10680562"/>
              <a:gd name="connsiteY86" fmla="*/ 689481 h 1605023"/>
              <a:gd name="connsiteX87" fmla="*/ 8000803 w 10680562"/>
              <a:gd name="connsiteY87" fmla="*/ 714583 h 1605023"/>
              <a:gd name="connsiteX88" fmla="*/ 8023216 w 10680562"/>
              <a:gd name="connsiteY88" fmla="*/ 709000 h 1605023"/>
              <a:gd name="connsiteX89" fmla="*/ 8027136 w 10680562"/>
              <a:gd name="connsiteY89" fmla="*/ 707765 h 1605023"/>
              <a:gd name="connsiteX90" fmla="*/ 8041622 w 10680562"/>
              <a:gd name="connsiteY90" fmla="*/ 708731 h 1605023"/>
              <a:gd name="connsiteX91" fmla="*/ 8047209 w 10680562"/>
              <a:gd name="connsiteY91" fmla="*/ 701624 h 1605023"/>
              <a:gd name="connsiteX92" fmla="*/ 8070088 w 10680562"/>
              <a:gd name="connsiteY92" fmla="*/ 697789 h 1605023"/>
              <a:gd name="connsiteX93" fmla="*/ 8096332 w 10680562"/>
              <a:gd name="connsiteY93" fmla="*/ 701624 h 1605023"/>
              <a:gd name="connsiteX94" fmla="*/ 8219225 w 10680562"/>
              <a:gd name="connsiteY94" fmla="*/ 728069 h 1605023"/>
              <a:gd name="connsiteX95" fmla="*/ 8293793 w 10680562"/>
              <a:gd name="connsiteY95" fmla="*/ 739200 h 1605023"/>
              <a:gd name="connsiteX96" fmla="*/ 8323753 w 10680562"/>
              <a:gd name="connsiteY96" fmla="*/ 736063 h 1605023"/>
              <a:gd name="connsiteX97" fmla="*/ 8364496 w 10680562"/>
              <a:gd name="connsiteY97" fmla="*/ 736635 h 1605023"/>
              <a:gd name="connsiteX98" fmla="*/ 8437662 w 10680562"/>
              <a:gd name="connsiteY98" fmla="*/ 731942 h 1605023"/>
              <a:gd name="connsiteX99" fmla="*/ 8533764 w 10680562"/>
              <a:gd name="connsiteY99" fmla="*/ 735554 h 1605023"/>
              <a:gd name="connsiteX100" fmla="*/ 8596769 w 10680562"/>
              <a:gd name="connsiteY100" fmla="*/ 769632 h 1605023"/>
              <a:gd name="connsiteX101" fmla="*/ 8604035 w 10680562"/>
              <a:gd name="connsiteY101" fmla="*/ 764982 h 1605023"/>
              <a:gd name="connsiteX102" fmla="*/ 8650929 w 10680562"/>
              <a:gd name="connsiteY102" fmla="*/ 773164 h 1605023"/>
              <a:gd name="connsiteX103" fmla="*/ 8806497 w 10680562"/>
              <a:gd name="connsiteY103" fmla="*/ 839707 h 1605023"/>
              <a:gd name="connsiteX104" fmla="*/ 8898377 w 10680562"/>
              <a:gd name="connsiteY104" fmla="*/ 854651 h 1605023"/>
              <a:gd name="connsiteX105" fmla="*/ 8932389 w 10680562"/>
              <a:gd name="connsiteY105" fmla="*/ 853846 h 1605023"/>
              <a:gd name="connsiteX106" fmla="*/ 8989288 w 10680562"/>
              <a:gd name="connsiteY106" fmla="*/ 852877 h 1605023"/>
              <a:gd name="connsiteX107" fmla="*/ 9035275 w 10680562"/>
              <a:gd name="connsiteY107" fmla="*/ 837110 h 1605023"/>
              <a:gd name="connsiteX108" fmla="*/ 9138626 w 10680562"/>
              <a:gd name="connsiteY108" fmla="*/ 862106 h 1605023"/>
              <a:gd name="connsiteX109" fmla="*/ 9216298 w 10680562"/>
              <a:gd name="connsiteY109" fmla="*/ 858754 h 1605023"/>
              <a:gd name="connsiteX110" fmla="*/ 9259941 w 10680562"/>
              <a:gd name="connsiteY110" fmla="*/ 861843 h 1605023"/>
              <a:gd name="connsiteX111" fmla="*/ 9380407 w 10680562"/>
              <a:gd name="connsiteY111" fmla="*/ 864825 h 1605023"/>
              <a:gd name="connsiteX112" fmla="*/ 9490772 w 10680562"/>
              <a:gd name="connsiteY112" fmla="*/ 901190 h 1605023"/>
              <a:gd name="connsiteX113" fmla="*/ 9584982 w 10680562"/>
              <a:gd name="connsiteY113" fmla="*/ 935980 h 1605023"/>
              <a:gd name="connsiteX114" fmla="*/ 9759797 w 10680562"/>
              <a:gd name="connsiteY114" fmla="*/ 1010923 h 1605023"/>
              <a:gd name="connsiteX115" fmla="*/ 9834455 w 10680562"/>
              <a:gd name="connsiteY115" fmla="*/ 1082908 h 1605023"/>
              <a:gd name="connsiteX116" fmla="*/ 9939504 w 10680562"/>
              <a:gd name="connsiteY116" fmla="*/ 1110614 h 1605023"/>
              <a:gd name="connsiteX117" fmla="*/ 10077001 w 10680562"/>
              <a:gd name="connsiteY117" fmla="*/ 1160906 h 1605023"/>
              <a:gd name="connsiteX118" fmla="*/ 10178431 w 10680562"/>
              <a:gd name="connsiteY118" fmla="*/ 1244920 h 1605023"/>
              <a:gd name="connsiteX119" fmla="*/ 10248658 w 10680562"/>
              <a:gd name="connsiteY119" fmla="*/ 1309335 h 1605023"/>
              <a:gd name="connsiteX120" fmla="*/ 10414709 w 10680562"/>
              <a:gd name="connsiteY120" fmla="*/ 1388645 h 1605023"/>
              <a:gd name="connsiteX121" fmla="*/ 10592469 w 10680562"/>
              <a:gd name="connsiteY121" fmla="*/ 1543828 h 1605023"/>
              <a:gd name="connsiteX122" fmla="*/ 10674941 w 10680562"/>
              <a:gd name="connsiteY122" fmla="*/ 1597388 h 1605023"/>
              <a:gd name="connsiteX123" fmla="*/ 10680562 w 10680562"/>
              <a:gd name="connsiteY123" fmla="*/ 1605023 h 1605023"/>
              <a:gd name="connsiteX124" fmla="*/ 0 w 10680562"/>
              <a:gd name="connsiteY124" fmla="*/ 1605023 h 1605023"/>
              <a:gd name="connsiteX125" fmla="*/ 0 w 10680562"/>
              <a:gd name="connsiteY125" fmla="*/ 415048 h 1605023"/>
              <a:gd name="connsiteX126" fmla="*/ 9656 w 10680562"/>
              <a:gd name="connsiteY126" fmla="*/ 416044 h 1605023"/>
              <a:gd name="connsiteX127" fmla="*/ 179196 w 10680562"/>
              <a:gd name="connsiteY127" fmla="*/ 423071 h 1605023"/>
              <a:gd name="connsiteX128" fmla="*/ 250912 w 10680562"/>
              <a:gd name="connsiteY128" fmla="*/ 408617 h 1605023"/>
              <a:gd name="connsiteX129" fmla="*/ 291375 w 10680562"/>
              <a:gd name="connsiteY129" fmla="*/ 403710 h 1605023"/>
              <a:gd name="connsiteX130" fmla="*/ 320542 w 10680562"/>
              <a:gd name="connsiteY130" fmla="*/ 396592 h 1605023"/>
              <a:gd name="connsiteX131" fmla="*/ 522426 w 10680562"/>
              <a:gd name="connsiteY131" fmla="*/ 407158 h 1605023"/>
              <a:gd name="connsiteX132" fmla="*/ 549068 w 10680562"/>
              <a:gd name="connsiteY132" fmla="*/ 407418 h 1605023"/>
              <a:gd name="connsiteX133" fmla="*/ 571100 w 10680562"/>
              <a:gd name="connsiteY133" fmla="*/ 400562 h 1605023"/>
              <a:gd name="connsiteX134" fmla="*/ 575457 w 10680562"/>
              <a:gd name="connsiteY134" fmla="*/ 392801 h 1605023"/>
              <a:gd name="connsiteX135" fmla="*/ 589968 w 10680562"/>
              <a:gd name="connsiteY135" fmla="*/ 391807 h 1605023"/>
              <a:gd name="connsiteX136" fmla="*/ 593649 w 10680562"/>
              <a:gd name="connsiteY136" fmla="*/ 390062 h 1605023"/>
              <a:gd name="connsiteX137" fmla="*/ 614928 w 10680562"/>
              <a:gd name="connsiteY137" fmla="*/ 381544 h 1605023"/>
              <a:gd name="connsiteX138" fmla="*/ 722580 w 10680562"/>
              <a:gd name="connsiteY138" fmla="*/ 392722 h 1605023"/>
              <a:gd name="connsiteX139" fmla="*/ 946884 w 10680562"/>
              <a:gd name="connsiteY139" fmla="*/ 411854 h 1605023"/>
              <a:gd name="connsiteX140" fmla="*/ 1210905 w 10680562"/>
              <a:gd name="connsiteY140" fmla="*/ 432414 h 1605023"/>
              <a:gd name="connsiteX141" fmla="*/ 1377854 w 10680562"/>
              <a:gd name="connsiteY141" fmla="*/ 429745 h 1605023"/>
              <a:gd name="connsiteX142" fmla="*/ 1391004 w 10680562"/>
              <a:gd name="connsiteY142" fmla="*/ 441307 h 1605023"/>
              <a:gd name="connsiteX143" fmla="*/ 1406953 w 10680562"/>
              <a:gd name="connsiteY143" fmla="*/ 447889 h 1605023"/>
              <a:gd name="connsiteX144" fmla="*/ 1409246 w 10680562"/>
              <a:gd name="connsiteY144" fmla="*/ 446765 h 1605023"/>
              <a:gd name="connsiteX145" fmla="*/ 1428800 w 10680562"/>
              <a:gd name="connsiteY145" fmla="*/ 448677 h 1605023"/>
              <a:gd name="connsiteX146" fmla="*/ 1432402 w 10680562"/>
              <a:gd name="connsiteY146" fmla="*/ 452956 h 1605023"/>
              <a:gd name="connsiteX147" fmla="*/ 1606578 w 10680562"/>
              <a:gd name="connsiteY147" fmla="*/ 430870 h 1605023"/>
              <a:gd name="connsiteX148" fmla="*/ 1647476 w 10680562"/>
              <a:gd name="connsiteY148" fmla="*/ 438687 h 1605023"/>
              <a:gd name="connsiteX149" fmla="*/ 1655866 w 10680562"/>
              <a:gd name="connsiteY149" fmla="*/ 439472 h 1605023"/>
              <a:gd name="connsiteX150" fmla="*/ 1656096 w 10680562"/>
              <a:gd name="connsiteY150" fmla="*/ 439162 h 1605023"/>
              <a:gd name="connsiteX151" fmla="*/ 1670708 w 10680562"/>
              <a:gd name="connsiteY151" fmla="*/ 412530 h 1605023"/>
              <a:gd name="connsiteX152" fmla="*/ 1737953 w 10680562"/>
              <a:gd name="connsiteY152" fmla="*/ 399496 h 1605023"/>
              <a:gd name="connsiteX153" fmla="*/ 1848192 w 10680562"/>
              <a:gd name="connsiteY153" fmla="*/ 376032 h 1605023"/>
              <a:gd name="connsiteX154" fmla="*/ 1954077 w 10680562"/>
              <a:gd name="connsiteY154" fmla="*/ 352621 h 1605023"/>
              <a:gd name="connsiteX155" fmla="*/ 1993047 w 10680562"/>
              <a:gd name="connsiteY155" fmla="*/ 346068 h 1605023"/>
              <a:gd name="connsiteX156" fmla="*/ 2059719 w 10680562"/>
              <a:gd name="connsiteY156" fmla="*/ 325903 h 1605023"/>
              <a:gd name="connsiteX157" fmla="*/ 2088528 w 10680562"/>
              <a:gd name="connsiteY157" fmla="*/ 311409 h 1605023"/>
              <a:gd name="connsiteX158" fmla="*/ 2090087 w 10680562"/>
              <a:gd name="connsiteY158" fmla="*/ 311676 h 1605023"/>
              <a:gd name="connsiteX159" fmla="*/ 2091700 w 10680562"/>
              <a:gd name="connsiteY159" fmla="*/ 307455 h 1605023"/>
              <a:gd name="connsiteX160" fmla="*/ 2096989 w 10680562"/>
              <a:gd name="connsiteY160" fmla="*/ 304649 h 1605023"/>
              <a:gd name="connsiteX161" fmla="*/ 2113325 w 10680562"/>
              <a:gd name="connsiteY161" fmla="*/ 302764 h 1605023"/>
              <a:gd name="connsiteX162" fmla="*/ 2119780 w 10680562"/>
              <a:gd name="connsiteY162" fmla="*/ 303007 h 1605023"/>
              <a:gd name="connsiteX163" fmla="*/ 2128562 w 10680562"/>
              <a:gd name="connsiteY163" fmla="*/ 301336 h 1605023"/>
              <a:gd name="connsiteX164" fmla="*/ 2128679 w 10680562"/>
              <a:gd name="connsiteY164" fmla="*/ 300991 h 1605023"/>
              <a:gd name="connsiteX165" fmla="*/ 2179558 w 10680562"/>
              <a:gd name="connsiteY165" fmla="*/ 299095 h 1605023"/>
              <a:gd name="connsiteX166" fmla="*/ 2223277 w 10680562"/>
              <a:gd name="connsiteY166" fmla="*/ 260239 h 1605023"/>
              <a:gd name="connsiteX167" fmla="*/ 2243644 w 10680562"/>
              <a:gd name="connsiteY167" fmla="*/ 251110 h 1605023"/>
              <a:gd name="connsiteX168" fmla="*/ 2253986 w 10680562"/>
              <a:gd name="connsiteY168" fmla="*/ 244616 h 1605023"/>
              <a:gd name="connsiteX169" fmla="*/ 2254285 w 10680562"/>
              <a:gd name="connsiteY169" fmla="*/ 243167 h 1605023"/>
              <a:gd name="connsiteX170" fmla="*/ 2295037 w 10680562"/>
              <a:gd name="connsiteY170" fmla="*/ 242433 h 1605023"/>
              <a:gd name="connsiteX171" fmla="*/ 2299648 w 10680562"/>
              <a:gd name="connsiteY171" fmla="*/ 239896 h 1605023"/>
              <a:gd name="connsiteX172" fmla="*/ 2327237 w 10680562"/>
              <a:gd name="connsiteY172" fmla="*/ 242539 h 1605023"/>
              <a:gd name="connsiteX173" fmla="*/ 2340943 w 10680562"/>
              <a:gd name="connsiteY173" fmla="*/ 242239 h 1605023"/>
              <a:gd name="connsiteX174" fmla="*/ 2345943 w 10680562"/>
              <a:gd name="connsiteY174" fmla="*/ 245589 h 1605023"/>
              <a:gd name="connsiteX175" fmla="*/ 2365602 w 10680562"/>
              <a:gd name="connsiteY175" fmla="*/ 243403 h 1605023"/>
              <a:gd name="connsiteX176" fmla="*/ 2367433 w 10680562"/>
              <a:gd name="connsiteY176" fmla="*/ 241858 h 1605023"/>
              <a:gd name="connsiteX177" fmla="*/ 2385231 w 10680562"/>
              <a:gd name="connsiteY177" fmla="*/ 244873 h 1605023"/>
              <a:gd name="connsiteX178" fmla="*/ 2402059 w 10680562"/>
              <a:gd name="connsiteY178" fmla="*/ 253223 h 1605023"/>
              <a:gd name="connsiteX179" fmla="*/ 2719020 w 10680562"/>
              <a:gd name="connsiteY179" fmla="*/ 235271 h 1605023"/>
              <a:gd name="connsiteX180" fmla="*/ 2877308 w 10680562"/>
              <a:gd name="connsiteY180" fmla="*/ 208630 h 1605023"/>
              <a:gd name="connsiteX181" fmla="*/ 3051375 w 10680562"/>
              <a:gd name="connsiteY181" fmla="*/ 154110 h 1605023"/>
              <a:gd name="connsiteX182" fmla="*/ 3104837 w 10680562"/>
              <a:gd name="connsiteY182" fmla="*/ 135199 h 1605023"/>
              <a:gd name="connsiteX183" fmla="*/ 3159836 w 10680562"/>
              <a:gd name="connsiteY183" fmla="*/ 142694 h 1605023"/>
              <a:gd name="connsiteX184" fmla="*/ 3177510 w 10680562"/>
              <a:gd name="connsiteY184" fmla="*/ 130186 h 1605023"/>
              <a:gd name="connsiteX185" fmla="*/ 3180470 w 10680562"/>
              <a:gd name="connsiteY185" fmla="*/ 127764 h 1605023"/>
              <a:gd name="connsiteX186" fmla="*/ 3194216 w 10680562"/>
              <a:gd name="connsiteY186" fmla="*/ 123837 h 1605023"/>
              <a:gd name="connsiteX187" fmla="*/ 3214710 w 10680562"/>
              <a:gd name="connsiteY187" fmla="*/ 104451 h 1605023"/>
              <a:gd name="connsiteX188" fmla="*/ 3240671 w 10680562"/>
              <a:gd name="connsiteY188" fmla="*/ 99232 h 1605023"/>
              <a:gd name="connsiteX189" fmla="*/ 3366544 w 10680562"/>
              <a:gd name="connsiteY189" fmla="*/ 82506 h 1605023"/>
              <a:gd name="connsiteX190" fmla="*/ 3440424 w 10680562"/>
              <a:gd name="connsiteY190" fmla="*/ 67891 h 1605023"/>
              <a:gd name="connsiteX191" fmla="*/ 3466248 w 10680562"/>
              <a:gd name="connsiteY191" fmla="*/ 55103 h 1605023"/>
              <a:gd name="connsiteX192" fmla="*/ 3503820 w 10680562"/>
              <a:gd name="connsiteY192" fmla="*/ 42110 h 1605023"/>
              <a:gd name="connsiteX193" fmla="*/ 3568389 w 10680562"/>
              <a:gd name="connsiteY193" fmla="*/ 13576 h 1605023"/>
              <a:gd name="connsiteX194" fmla="*/ 3604089 w 10680562"/>
              <a:gd name="connsiteY194" fmla="*/ 6980 h 1605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Lst>
            <a:rect l="l" t="t" r="r" b="b"/>
            <a:pathLst>
              <a:path w="10680562" h="1605023">
                <a:moveTo>
                  <a:pt x="3617689" y="0"/>
                </a:moveTo>
                <a:lnTo>
                  <a:pt x="3635901" y="7738"/>
                </a:lnTo>
                <a:cubicBezTo>
                  <a:pt x="3636815" y="-13593"/>
                  <a:pt x="3674070" y="21953"/>
                  <a:pt x="3690891" y="7049"/>
                </a:cubicBezTo>
                <a:cubicBezTo>
                  <a:pt x="3723615" y="8082"/>
                  <a:pt x="3780877" y="7675"/>
                  <a:pt x="3832247" y="13937"/>
                </a:cubicBezTo>
                <a:cubicBezTo>
                  <a:pt x="3878761" y="52737"/>
                  <a:pt x="3960967" y="15082"/>
                  <a:pt x="3999111" y="44624"/>
                </a:cubicBezTo>
                <a:cubicBezTo>
                  <a:pt x="4011661" y="48427"/>
                  <a:pt x="4023440" y="49464"/>
                  <a:pt x="4034676" y="48775"/>
                </a:cubicBezTo>
                <a:lnTo>
                  <a:pt x="4065394" y="42879"/>
                </a:lnTo>
                <a:lnTo>
                  <a:pt x="4072648" y="33262"/>
                </a:lnTo>
                <a:lnTo>
                  <a:pt x="4092232" y="34026"/>
                </a:lnTo>
                <a:lnTo>
                  <a:pt x="4097470" y="32252"/>
                </a:lnTo>
                <a:cubicBezTo>
                  <a:pt x="4107476" y="28819"/>
                  <a:pt x="4117405" y="25741"/>
                  <a:pt x="4127488" y="24056"/>
                </a:cubicBezTo>
                <a:cubicBezTo>
                  <a:pt x="4122379" y="69900"/>
                  <a:pt x="4212421" y="17287"/>
                  <a:pt x="4190803" y="55685"/>
                </a:cubicBezTo>
                <a:cubicBezTo>
                  <a:pt x="4245322" y="54405"/>
                  <a:pt x="4210442" y="91290"/>
                  <a:pt x="4269333" y="54186"/>
                </a:cubicBezTo>
                <a:cubicBezTo>
                  <a:pt x="4360007" y="84494"/>
                  <a:pt x="4405441" y="66275"/>
                  <a:pt x="4481486" y="116915"/>
                </a:cubicBezTo>
                <a:cubicBezTo>
                  <a:pt x="4469366" y="96298"/>
                  <a:pt x="4624978" y="141388"/>
                  <a:pt x="4651418" y="150071"/>
                </a:cubicBezTo>
                <a:lnTo>
                  <a:pt x="4863575" y="175458"/>
                </a:lnTo>
                <a:cubicBezTo>
                  <a:pt x="4867452" y="182323"/>
                  <a:pt x="5007365" y="209256"/>
                  <a:pt x="5013635" y="213928"/>
                </a:cubicBezTo>
                <a:lnTo>
                  <a:pt x="5203044" y="228946"/>
                </a:lnTo>
                <a:lnTo>
                  <a:pt x="5207070" y="235105"/>
                </a:lnTo>
                <a:lnTo>
                  <a:pt x="5224253" y="240320"/>
                </a:lnTo>
                <a:lnTo>
                  <a:pt x="5256736" y="254811"/>
                </a:lnTo>
                <a:lnTo>
                  <a:pt x="5264095" y="253567"/>
                </a:lnTo>
                <a:lnTo>
                  <a:pt x="5315084" y="269264"/>
                </a:lnTo>
                <a:lnTo>
                  <a:pt x="5316393" y="267603"/>
                </a:lnTo>
                <a:cubicBezTo>
                  <a:pt x="5320500" y="264235"/>
                  <a:pt x="5325719" y="262424"/>
                  <a:pt x="5333427" y="263823"/>
                </a:cubicBezTo>
                <a:cubicBezTo>
                  <a:pt x="5330520" y="234164"/>
                  <a:pt x="5341605" y="254143"/>
                  <a:pt x="5364589" y="260882"/>
                </a:cubicBezTo>
                <a:cubicBezTo>
                  <a:pt x="5365199" y="216323"/>
                  <a:pt x="5425089" y="252089"/>
                  <a:pt x="5443973" y="230866"/>
                </a:cubicBezTo>
                <a:cubicBezTo>
                  <a:pt x="5460840" y="236821"/>
                  <a:pt x="5478689" y="242307"/>
                  <a:pt x="5497201" y="247023"/>
                </a:cubicBezTo>
                <a:lnTo>
                  <a:pt x="5508269" y="249256"/>
                </a:lnTo>
                <a:lnTo>
                  <a:pt x="5508636" y="248880"/>
                </a:lnTo>
                <a:cubicBezTo>
                  <a:pt x="5511356" y="248469"/>
                  <a:pt x="5515116" y="248867"/>
                  <a:pt x="5520606" y="250400"/>
                </a:cubicBezTo>
                <a:lnTo>
                  <a:pt x="5528451" y="253330"/>
                </a:lnTo>
                <a:lnTo>
                  <a:pt x="5549923" y="257662"/>
                </a:lnTo>
                <a:lnTo>
                  <a:pt x="5558295" y="256364"/>
                </a:lnTo>
                <a:lnTo>
                  <a:pt x="5664799" y="278924"/>
                </a:lnTo>
                <a:lnTo>
                  <a:pt x="5796160" y="307979"/>
                </a:lnTo>
                <a:lnTo>
                  <a:pt x="5897647" y="339431"/>
                </a:lnTo>
                <a:cubicBezTo>
                  <a:pt x="5894921" y="322560"/>
                  <a:pt x="5962532" y="357207"/>
                  <a:pt x="5978838" y="367970"/>
                </a:cubicBezTo>
                <a:cubicBezTo>
                  <a:pt x="6035145" y="375765"/>
                  <a:pt x="6006578" y="380813"/>
                  <a:pt x="6050367" y="386341"/>
                </a:cubicBezTo>
                <a:cubicBezTo>
                  <a:pt x="6051161" y="391932"/>
                  <a:pt x="6137489" y="380709"/>
                  <a:pt x="6140609" y="385135"/>
                </a:cubicBezTo>
                <a:cubicBezTo>
                  <a:pt x="6205928" y="424013"/>
                  <a:pt x="6248816" y="452185"/>
                  <a:pt x="6302950" y="448183"/>
                </a:cubicBezTo>
                <a:lnTo>
                  <a:pt x="6308533" y="448551"/>
                </a:lnTo>
                <a:lnTo>
                  <a:pt x="6340278" y="468555"/>
                </a:lnTo>
                <a:lnTo>
                  <a:pt x="6341685" y="467587"/>
                </a:lnTo>
                <a:cubicBezTo>
                  <a:pt x="6345560" y="465876"/>
                  <a:pt x="6349786" y="465470"/>
                  <a:pt x="6354862" y="467794"/>
                </a:cubicBezTo>
                <a:cubicBezTo>
                  <a:pt x="6361260" y="446013"/>
                  <a:pt x="6363438" y="462250"/>
                  <a:pt x="6377840" y="471024"/>
                </a:cubicBezTo>
                <a:cubicBezTo>
                  <a:pt x="6390990" y="439154"/>
                  <a:pt x="6423334" y="475084"/>
                  <a:pt x="6442804" y="463091"/>
                </a:cubicBezTo>
                <a:cubicBezTo>
                  <a:pt x="6453090" y="470255"/>
                  <a:pt x="6464204" y="477252"/>
                  <a:pt x="6476009" y="483807"/>
                </a:cubicBezTo>
                <a:lnTo>
                  <a:pt x="6483237" y="487308"/>
                </a:lnTo>
                <a:lnTo>
                  <a:pt x="6483605" y="487102"/>
                </a:lnTo>
                <a:cubicBezTo>
                  <a:pt x="6485654" y="487272"/>
                  <a:pt x="6488212" y="488201"/>
                  <a:pt x="6491673" y="490243"/>
                </a:cubicBezTo>
                <a:lnTo>
                  <a:pt x="6496411" y="493689"/>
                </a:lnTo>
                <a:lnTo>
                  <a:pt x="6510429" y="500479"/>
                </a:lnTo>
                <a:lnTo>
                  <a:pt x="6516750" y="500983"/>
                </a:lnTo>
                <a:cubicBezTo>
                  <a:pt x="6541864" y="496675"/>
                  <a:pt x="6554866" y="452619"/>
                  <a:pt x="6580199" y="483318"/>
                </a:cubicBezTo>
                <a:cubicBezTo>
                  <a:pt x="6622601" y="489571"/>
                  <a:pt x="6654587" y="470617"/>
                  <a:pt x="6690237" y="493051"/>
                </a:cubicBezTo>
                <a:cubicBezTo>
                  <a:pt x="6729957" y="498806"/>
                  <a:pt x="6766252" y="494451"/>
                  <a:pt x="6798356" y="506748"/>
                </a:cubicBezTo>
                <a:cubicBezTo>
                  <a:pt x="6813529" y="501270"/>
                  <a:pt x="6826992" y="500232"/>
                  <a:pt x="6837102" y="513677"/>
                </a:cubicBezTo>
                <a:cubicBezTo>
                  <a:pt x="6874837" y="515764"/>
                  <a:pt x="6887115" y="500833"/>
                  <a:pt x="6907934" y="517339"/>
                </a:cubicBezTo>
                <a:cubicBezTo>
                  <a:pt x="6934086" y="494196"/>
                  <a:pt x="6933260" y="504492"/>
                  <a:pt x="6941474" y="513632"/>
                </a:cubicBezTo>
                <a:lnTo>
                  <a:pt x="6942754" y="514394"/>
                </a:lnTo>
                <a:lnTo>
                  <a:pt x="6946363" y="511066"/>
                </a:lnTo>
                <a:lnTo>
                  <a:pt x="6952592" y="510252"/>
                </a:lnTo>
                <a:lnTo>
                  <a:pt x="6968398" y="513946"/>
                </a:lnTo>
                <a:lnTo>
                  <a:pt x="6974142" y="516310"/>
                </a:lnTo>
                <a:cubicBezTo>
                  <a:pt x="6978173" y="517574"/>
                  <a:pt x="6980948" y="517948"/>
                  <a:pt x="6982971" y="517694"/>
                </a:cubicBezTo>
                <a:lnTo>
                  <a:pt x="6983252" y="517416"/>
                </a:lnTo>
                <a:lnTo>
                  <a:pt x="6991400" y="519321"/>
                </a:lnTo>
                <a:cubicBezTo>
                  <a:pt x="7005004" y="523242"/>
                  <a:pt x="7018100" y="527732"/>
                  <a:pt x="7030460" y="532556"/>
                </a:cubicBezTo>
                <a:cubicBezTo>
                  <a:pt x="7044917" y="516932"/>
                  <a:pt x="7088472" y="545083"/>
                  <a:pt x="7089916" y="511503"/>
                </a:cubicBezTo>
                <a:cubicBezTo>
                  <a:pt x="7106785" y="517039"/>
                  <a:pt x="7114554" y="532321"/>
                  <a:pt x="7113059" y="509904"/>
                </a:cubicBezTo>
                <a:cubicBezTo>
                  <a:pt x="7118735" y="511110"/>
                  <a:pt x="7122641" y="509850"/>
                  <a:pt x="7125755" y="507393"/>
                </a:cubicBezTo>
                <a:lnTo>
                  <a:pt x="7126765" y="506166"/>
                </a:lnTo>
                <a:lnTo>
                  <a:pt x="7164175" y="519011"/>
                </a:lnTo>
                <a:lnTo>
                  <a:pt x="7169654" y="518219"/>
                </a:lnTo>
                <a:lnTo>
                  <a:pt x="7193386" y="529788"/>
                </a:lnTo>
                <a:lnTo>
                  <a:pt x="7205997" y="534060"/>
                </a:lnTo>
                <a:lnTo>
                  <a:pt x="7208842" y="538783"/>
                </a:lnTo>
                <a:cubicBezTo>
                  <a:pt x="7212314" y="541931"/>
                  <a:pt x="7217803" y="543928"/>
                  <a:pt x="7227817" y="543304"/>
                </a:cubicBezTo>
                <a:lnTo>
                  <a:pt x="7230267" y="542497"/>
                </a:lnTo>
                <a:lnTo>
                  <a:pt x="7244913" y="551160"/>
                </a:lnTo>
                <a:cubicBezTo>
                  <a:pt x="7249453" y="554807"/>
                  <a:pt x="7253253" y="559130"/>
                  <a:pt x="7255970" y="564383"/>
                </a:cubicBezTo>
                <a:cubicBezTo>
                  <a:pt x="7315146" y="548103"/>
                  <a:pt x="7361553" y="579076"/>
                  <a:pt x="7421156" y="584155"/>
                </a:cubicBezTo>
                <a:cubicBezTo>
                  <a:pt x="7465612" y="613750"/>
                  <a:pt x="7546249" y="613142"/>
                  <a:pt x="7553166" y="653085"/>
                </a:cubicBezTo>
                <a:cubicBezTo>
                  <a:pt x="7562552" y="609214"/>
                  <a:pt x="7673998" y="724531"/>
                  <a:pt x="7643092" y="662482"/>
                </a:cubicBezTo>
                <a:lnTo>
                  <a:pt x="7896429" y="689054"/>
                </a:lnTo>
                <a:cubicBezTo>
                  <a:pt x="7940867" y="662251"/>
                  <a:pt x="7914217" y="689365"/>
                  <a:pt x="7954620" y="689481"/>
                </a:cubicBezTo>
                <a:cubicBezTo>
                  <a:pt x="7937756" y="718000"/>
                  <a:pt x="8005608" y="680123"/>
                  <a:pt x="8000803" y="714583"/>
                </a:cubicBezTo>
                <a:cubicBezTo>
                  <a:pt x="8008309" y="713512"/>
                  <a:pt x="8015731" y="711389"/>
                  <a:pt x="8023216" y="709000"/>
                </a:cubicBezTo>
                <a:lnTo>
                  <a:pt x="8027136" y="707765"/>
                </a:lnTo>
                <a:lnTo>
                  <a:pt x="8041622" y="708731"/>
                </a:lnTo>
                <a:lnTo>
                  <a:pt x="8047209" y="701624"/>
                </a:lnTo>
                <a:lnTo>
                  <a:pt x="8070088" y="697789"/>
                </a:lnTo>
                <a:cubicBezTo>
                  <a:pt x="8078424" y="697492"/>
                  <a:pt x="8087123" y="698508"/>
                  <a:pt x="8096332" y="701624"/>
                </a:cubicBezTo>
                <a:cubicBezTo>
                  <a:pt x="8123926" y="724651"/>
                  <a:pt x="8185640" y="697894"/>
                  <a:pt x="8219225" y="728069"/>
                </a:cubicBezTo>
                <a:cubicBezTo>
                  <a:pt x="8232644" y="736562"/>
                  <a:pt x="8280723" y="746936"/>
                  <a:pt x="8293793" y="739200"/>
                </a:cubicBezTo>
                <a:cubicBezTo>
                  <a:pt x="8304636" y="739365"/>
                  <a:pt x="8314843" y="745516"/>
                  <a:pt x="8323753" y="736063"/>
                </a:cubicBezTo>
                <a:cubicBezTo>
                  <a:pt x="8336542" y="725164"/>
                  <a:pt x="8363344" y="752699"/>
                  <a:pt x="8364496" y="736635"/>
                </a:cubicBezTo>
                <a:cubicBezTo>
                  <a:pt x="8383724" y="755702"/>
                  <a:pt x="8414211" y="733717"/>
                  <a:pt x="8437662" y="731942"/>
                </a:cubicBezTo>
                <a:cubicBezTo>
                  <a:pt x="8451685" y="749699"/>
                  <a:pt x="8487061" y="728469"/>
                  <a:pt x="8533764" y="735554"/>
                </a:cubicBezTo>
                <a:cubicBezTo>
                  <a:pt x="8548878" y="755832"/>
                  <a:pt x="8565301" y="740114"/>
                  <a:pt x="8596769" y="769632"/>
                </a:cubicBezTo>
                <a:cubicBezTo>
                  <a:pt x="8598880" y="767829"/>
                  <a:pt x="8601326" y="766261"/>
                  <a:pt x="8604035" y="764982"/>
                </a:cubicBezTo>
                <a:cubicBezTo>
                  <a:pt x="8619777" y="757551"/>
                  <a:pt x="8640772" y="761213"/>
                  <a:pt x="8650929" y="773164"/>
                </a:cubicBezTo>
                <a:cubicBezTo>
                  <a:pt x="8702615" y="814545"/>
                  <a:pt x="8757170" y="823762"/>
                  <a:pt x="8806497" y="839707"/>
                </a:cubicBezTo>
                <a:cubicBezTo>
                  <a:pt x="8863157" y="854381"/>
                  <a:pt x="8833749" y="812347"/>
                  <a:pt x="8898377" y="854651"/>
                </a:cubicBezTo>
                <a:cubicBezTo>
                  <a:pt x="8909161" y="844048"/>
                  <a:pt x="8918437" y="845186"/>
                  <a:pt x="8932389" y="853846"/>
                </a:cubicBezTo>
                <a:cubicBezTo>
                  <a:pt x="8960146" y="860074"/>
                  <a:pt x="8965550" y="829338"/>
                  <a:pt x="8989288" y="852877"/>
                </a:cubicBezTo>
                <a:cubicBezTo>
                  <a:pt x="8988278" y="835633"/>
                  <a:pt x="9043995" y="856467"/>
                  <a:pt x="9035275" y="837110"/>
                </a:cubicBezTo>
                <a:cubicBezTo>
                  <a:pt x="9060165" y="838647"/>
                  <a:pt x="9108456" y="858499"/>
                  <a:pt x="9138626" y="862106"/>
                </a:cubicBezTo>
                <a:cubicBezTo>
                  <a:pt x="9165080" y="876547"/>
                  <a:pt x="9174888" y="860404"/>
                  <a:pt x="9216298" y="858754"/>
                </a:cubicBezTo>
                <a:cubicBezTo>
                  <a:pt x="9230418" y="871192"/>
                  <a:pt x="9244774" y="868822"/>
                  <a:pt x="9259941" y="861843"/>
                </a:cubicBezTo>
                <a:cubicBezTo>
                  <a:pt x="9297647" y="870955"/>
                  <a:pt x="9335980" y="863006"/>
                  <a:pt x="9380407" y="864825"/>
                </a:cubicBezTo>
                <a:cubicBezTo>
                  <a:pt x="9424338" y="883720"/>
                  <a:pt x="9443322" y="899138"/>
                  <a:pt x="9490772" y="901190"/>
                </a:cubicBezTo>
                <a:cubicBezTo>
                  <a:pt x="9530410" y="933396"/>
                  <a:pt x="9546422" y="928548"/>
                  <a:pt x="9584982" y="935980"/>
                </a:cubicBezTo>
                <a:cubicBezTo>
                  <a:pt x="9629819" y="954269"/>
                  <a:pt x="9718219" y="986435"/>
                  <a:pt x="9759797" y="1010923"/>
                </a:cubicBezTo>
                <a:cubicBezTo>
                  <a:pt x="9801376" y="1035410"/>
                  <a:pt x="9804503" y="1066293"/>
                  <a:pt x="9834455" y="1082908"/>
                </a:cubicBezTo>
                <a:cubicBezTo>
                  <a:pt x="9864406" y="1099522"/>
                  <a:pt x="9891608" y="1087791"/>
                  <a:pt x="9939504" y="1110614"/>
                </a:cubicBezTo>
                <a:cubicBezTo>
                  <a:pt x="9978150" y="1098522"/>
                  <a:pt x="10034187" y="1166580"/>
                  <a:pt x="10077001" y="1160906"/>
                </a:cubicBezTo>
                <a:cubicBezTo>
                  <a:pt x="10084861" y="1190721"/>
                  <a:pt x="10164307" y="1234884"/>
                  <a:pt x="10178431" y="1244920"/>
                </a:cubicBezTo>
                <a:cubicBezTo>
                  <a:pt x="10210316" y="1215779"/>
                  <a:pt x="10222273" y="1306394"/>
                  <a:pt x="10248658" y="1309335"/>
                </a:cubicBezTo>
                <a:lnTo>
                  <a:pt x="10414709" y="1388645"/>
                </a:lnTo>
                <a:cubicBezTo>
                  <a:pt x="10473963" y="1440373"/>
                  <a:pt x="10538857" y="1454568"/>
                  <a:pt x="10592469" y="1543828"/>
                </a:cubicBezTo>
                <a:cubicBezTo>
                  <a:pt x="10651538" y="1531501"/>
                  <a:pt x="10660082" y="1567462"/>
                  <a:pt x="10674941" y="1597388"/>
                </a:cubicBezTo>
                <a:lnTo>
                  <a:pt x="10680562" y="1605023"/>
                </a:lnTo>
                <a:lnTo>
                  <a:pt x="0" y="1605023"/>
                </a:lnTo>
                <a:lnTo>
                  <a:pt x="0" y="415048"/>
                </a:lnTo>
                <a:lnTo>
                  <a:pt x="9656" y="416044"/>
                </a:lnTo>
                <a:cubicBezTo>
                  <a:pt x="66794" y="420549"/>
                  <a:pt x="142962" y="423374"/>
                  <a:pt x="179196" y="423071"/>
                </a:cubicBezTo>
                <a:cubicBezTo>
                  <a:pt x="202136" y="418172"/>
                  <a:pt x="228694" y="392385"/>
                  <a:pt x="250912" y="408617"/>
                </a:cubicBezTo>
                <a:cubicBezTo>
                  <a:pt x="249389" y="392611"/>
                  <a:pt x="280512" y="416185"/>
                  <a:pt x="291375" y="403710"/>
                </a:cubicBezTo>
                <a:cubicBezTo>
                  <a:pt x="298635" y="393187"/>
                  <a:pt x="309770" y="397885"/>
                  <a:pt x="320542" y="396592"/>
                </a:cubicBezTo>
                <a:cubicBezTo>
                  <a:pt x="359051" y="397166"/>
                  <a:pt x="484339" y="405354"/>
                  <a:pt x="522426" y="407158"/>
                </a:cubicBezTo>
                <a:cubicBezTo>
                  <a:pt x="532069" y="408997"/>
                  <a:pt x="540856" y="408831"/>
                  <a:pt x="549068" y="407418"/>
                </a:cubicBezTo>
                <a:lnTo>
                  <a:pt x="571100" y="400562"/>
                </a:lnTo>
                <a:lnTo>
                  <a:pt x="575457" y="392801"/>
                </a:lnTo>
                <a:lnTo>
                  <a:pt x="589968" y="391807"/>
                </a:lnTo>
                <a:lnTo>
                  <a:pt x="593649" y="390062"/>
                </a:lnTo>
                <a:cubicBezTo>
                  <a:pt x="600667" y="386700"/>
                  <a:pt x="607669" y="383607"/>
                  <a:pt x="614928" y="381544"/>
                </a:cubicBezTo>
                <a:cubicBezTo>
                  <a:pt x="636416" y="381988"/>
                  <a:pt x="667253" y="387671"/>
                  <a:pt x="722580" y="392722"/>
                </a:cubicBezTo>
                <a:cubicBezTo>
                  <a:pt x="792539" y="408114"/>
                  <a:pt x="885615" y="380106"/>
                  <a:pt x="946884" y="411854"/>
                </a:cubicBezTo>
                <a:cubicBezTo>
                  <a:pt x="1028270" y="418469"/>
                  <a:pt x="1139077" y="429433"/>
                  <a:pt x="1210905" y="432414"/>
                </a:cubicBezTo>
                <a:cubicBezTo>
                  <a:pt x="1270803" y="429423"/>
                  <a:pt x="1321921" y="453757"/>
                  <a:pt x="1377854" y="429745"/>
                </a:cubicBezTo>
                <a:cubicBezTo>
                  <a:pt x="1381419" y="434564"/>
                  <a:pt x="1385901" y="438319"/>
                  <a:pt x="1391004" y="441307"/>
                </a:cubicBezTo>
                <a:lnTo>
                  <a:pt x="1406953" y="447889"/>
                </a:lnTo>
                <a:lnTo>
                  <a:pt x="1409246" y="446765"/>
                </a:lnTo>
                <a:cubicBezTo>
                  <a:pt x="1419066" y="444804"/>
                  <a:pt x="1424836" y="446037"/>
                  <a:pt x="1428800" y="448677"/>
                </a:cubicBezTo>
                <a:lnTo>
                  <a:pt x="1432402" y="452956"/>
                </a:lnTo>
                <a:lnTo>
                  <a:pt x="1606578" y="430870"/>
                </a:lnTo>
                <a:cubicBezTo>
                  <a:pt x="1619625" y="433971"/>
                  <a:pt x="1633347" y="436643"/>
                  <a:pt x="1647476" y="438687"/>
                </a:cubicBezTo>
                <a:lnTo>
                  <a:pt x="1655866" y="439472"/>
                </a:lnTo>
                <a:lnTo>
                  <a:pt x="1656096" y="439162"/>
                </a:lnTo>
                <a:cubicBezTo>
                  <a:pt x="1658061" y="438636"/>
                  <a:pt x="1666503" y="411823"/>
                  <a:pt x="1670708" y="412530"/>
                </a:cubicBezTo>
                <a:lnTo>
                  <a:pt x="1737953" y="399496"/>
                </a:lnTo>
                <a:lnTo>
                  <a:pt x="1848192" y="376032"/>
                </a:lnTo>
                <a:cubicBezTo>
                  <a:pt x="1887458" y="368088"/>
                  <a:pt x="1918458" y="352092"/>
                  <a:pt x="1954077" y="352621"/>
                </a:cubicBezTo>
                <a:cubicBezTo>
                  <a:pt x="1965180" y="342609"/>
                  <a:pt x="1976973" y="337201"/>
                  <a:pt x="1993047" y="346068"/>
                </a:cubicBezTo>
                <a:cubicBezTo>
                  <a:pt x="2028636" y="335449"/>
                  <a:pt x="2032293" y="317806"/>
                  <a:pt x="2059719" y="325903"/>
                </a:cubicBezTo>
                <a:cubicBezTo>
                  <a:pt x="2071905" y="296194"/>
                  <a:pt x="2076373" y="305826"/>
                  <a:pt x="2088528" y="311409"/>
                </a:cubicBezTo>
                <a:lnTo>
                  <a:pt x="2090087" y="311676"/>
                </a:lnTo>
                <a:lnTo>
                  <a:pt x="2091700" y="307455"/>
                </a:lnTo>
                <a:lnTo>
                  <a:pt x="2096989" y="304649"/>
                </a:lnTo>
                <a:lnTo>
                  <a:pt x="2113325" y="302764"/>
                </a:lnTo>
                <a:lnTo>
                  <a:pt x="2119780" y="303007"/>
                </a:lnTo>
                <a:cubicBezTo>
                  <a:pt x="2124111" y="302819"/>
                  <a:pt x="2126840" y="302239"/>
                  <a:pt x="2128562" y="301336"/>
                </a:cubicBezTo>
                <a:cubicBezTo>
                  <a:pt x="2128600" y="301221"/>
                  <a:pt x="2128640" y="301107"/>
                  <a:pt x="2128679" y="300991"/>
                </a:cubicBezTo>
                <a:lnTo>
                  <a:pt x="2179558" y="299095"/>
                </a:lnTo>
                <a:cubicBezTo>
                  <a:pt x="2184857" y="280099"/>
                  <a:pt x="2238998" y="291238"/>
                  <a:pt x="2223277" y="260239"/>
                </a:cubicBezTo>
                <a:cubicBezTo>
                  <a:pt x="2241523" y="259676"/>
                  <a:pt x="2256386" y="270988"/>
                  <a:pt x="2243644" y="251110"/>
                </a:cubicBezTo>
                <a:cubicBezTo>
                  <a:pt x="2249448" y="250324"/>
                  <a:pt x="2252382" y="247882"/>
                  <a:pt x="2253986" y="244616"/>
                </a:cubicBezTo>
                <a:lnTo>
                  <a:pt x="2254285" y="243167"/>
                </a:lnTo>
                <a:lnTo>
                  <a:pt x="2295037" y="242433"/>
                </a:lnTo>
                <a:lnTo>
                  <a:pt x="2299648" y="239896"/>
                </a:lnTo>
                <a:lnTo>
                  <a:pt x="2327237" y="242539"/>
                </a:lnTo>
                <a:lnTo>
                  <a:pt x="2340943" y="242239"/>
                </a:lnTo>
                <a:lnTo>
                  <a:pt x="2345943" y="245589"/>
                </a:lnTo>
                <a:cubicBezTo>
                  <a:pt x="2350718" y="247299"/>
                  <a:pt x="2356754" y="247292"/>
                  <a:pt x="2365602" y="243403"/>
                </a:cubicBezTo>
                <a:lnTo>
                  <a:pt x="2367433" y="241858"/>
                </a:lnTo>
                <a:lnTo>
                  <a:pt x="2385231" y="244873"/>
                </a:lnTo>
                <a:cubicBezTo>
                  <a:pt x="2391237" y="246682"/>
                  <a:pt x="2396907" y="249351"/>
                  <a:pt x="2402059" y="253223"/>
                </a:cubicBezTo>
                <a:cubicBezTo>
                  <a:pt x="2457690" y="251623"/>
                  <a:pt x="2639813" y="242704"/>
                  <a:pt x="2719020" y="235271"/>
                </a:cubicBezTo>
                <a:cubicBezTo>
                  <a:pt x="2762954" y="229515"/>
                  <a:pt x="2821915" y="222156"/>
                  <a:pt x="2877308" y="208630"/>
                </a:cubicBezTo>
                <a:cubicBezTo>
                  <a:pt x="2947949" y="226393"/>
                  <a:pt x="2978035" y="153757"/>
                  <a:pt x="3051375" y="154110"/>
                </a:cubicBezTo>
                <a:cubicBezTo>
                  <a:pt x="3078434" y="115011"/>
                  <a:pt x="3067807" y="148493"/>
                  <a:pt x="3104837" y="135199"/>
                </a:cubicBezTo>
                <a:cubicBezTo>
                  <a:pt x="3103880" y="166713"/>
                  <a:pt x="3146743" y="109780"/>
                  <a:pt x="3159836" y="142694"/>
                </a:cubicBezTo>
                <a:cubicBezTo>
                  <a:pt x="3166160" y="139232"/>
                  <a:pt x="3171875" y="134841"/>
                  <a:pt x="3177510" y="130186"/>
                </a:cubicBezTo>
                <a:lnTo>
                  <a:pt x="3180470" y="127764"/>
                </a:lnTo>
                <a:lnTo>
                  <a:pt x="3194216" y="123837"/>
                </a:lnTo>
                <a:lnTo>
                  <a:pt x="3214710" y="104451"/>
                </a:lnTo>
                <a:cubicBezTo>
                  <a:pt x="3222186" y="101416"/>
                  <a:pt x="3230663" y="99454"/>
                  <a:pt x="3240671" y="99232"/>
                </a:cubicBezTo>
                <a:cubicBezTo>
                  <a:pt x="3277606" y="111009"/>
                  <a:pt x="3320498" y="66221"/>
                  <a:pt x="3366544" y="82506"/>
                </a:cubicBezTo>
                <a:cubicBezTo>
                  <a:pt x="3383134" y="85775"/>
                  <a:pt x="3432393" y="79256"/>
                  <a:pt x="3440424" y="67891"/>
                </a:cubicBezTo>
                <a:cubicBezTo>
                  <a:pt x="3450432" y="64444"/>
                  <a:pt x="3462892" y="66649"/>
                  <a:pt x="3466248" y="55103"/>
                </a:cubicBezTo>
                <a:cubicBezTo>
                  <a:pt x="3472418" y="40954"/>
                  <a:pt x="3510917" y="57092"/>
                  <a:pt x="3503820" y="42110"/>
                </a:cubicBezTo>
                <a:lnTo>
                  <a:pt x="3568389" y="13576"/>
                </a:lnTo>
                <a:cubicBezTo>
                  <a:pt x="3579310" y="19318"/>
                  <a:pt x="3590168" y="14433"/>
                  <a:pt x="3604089" y="6980"/>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hthoek 4">
            <a:extLst>
              <a:ext uri="{FF2B5EF4-FFF2-40B4-BE49-F238E27FC236}">
                <a16:creationId xmlns:a16="http://schemas.microsoft.com/office/drawing/2014/main" id="{08149C3D-09F0-03BE-3E22-09DD1CDC0255}"/>
              </a:ext>
            </a:extLst>
          </p:cNvPr>
          <p:cNvSpPr/>
          <p:nvPr/>
        </p:nvSpPr>
        <p:spPr>
          <a:xfrm>
            <a:off x="9750392" y="2228834"/>
            <a:ext cx="1626669" cy="132288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3" name="Content Placeholder 12" descr="A group of words and arrows&#10;&#10;Description automatically generated">
            <a:extLst>
              <a:ext uri="{FF2B5EF4-FFF2-40B4-BE49-F238E27FC236}">
                <a16:creationId xmlns:a16="http://schemas.microsoft.com/office/drawing/2014/main" id="{794EC363-E117-C558-80A7-1265B7E292BB}"/>
              </a:ext>
            </a:extLst>
          </p:cNvPr>
          <p:cNvPicPr>
            <a:picLocks noGrp="1" noChangeAspect="1"/>
          </p:cNvPicPr>
          <p:nvPr>
            <p:ph idx="1"/>
          </p:nvPr>
        </p:nvPicPr>
        <p:blipFill>
          <a:blip r:embed="rId3"/>
          <a:stretch>
            <a:fillRect/>
          </a:stretch>
        </p:blipFill>
        <p:spPr>
          <a:xfrm>
            <a:off x="360509" y="229739"/>
            <a:ext cx="10824000" cy="6392922"/>
          </a:xfrm>
        </p:spPr>
      </p:pic>
      <p:sp>
        <p:nvSpPr>
          <p:cNvPr id="14" name="Oval 13">
            <a:extLst>
              <a:ext uri="{FF2B5EF4-FFF2-40B4-BE49-F238E27FC236}">
                <a16:creationId xmlns:a16="http://schemas.microsoft.com/office/drawing/2014/main" id="{DAB65A37-9696-B1F4-40A8-4045CD06D6E7}"/>
              </a:ext>
            </a:extLst>
          </p:cNvPr>
          <p:cNvSpPr/>
          <p:nvPr/>
        </p:nvSpPr>
        <p:spPr>
          <a:xfrm>
            <a:off x="2781560" y="241355"/>
            <a:ext cx="8266980" cy="1984076"/>
          </a:xfrm>
          <a:prstGeom prst="ellipse">
            <a:avLst/>
          </a:prstGeom>
          <a:noFill/>
          <a:ln w="571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999986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9A36457-A5F4-4103-A443-02581C0918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C5FB7E8-B636-40FA-BE8D-48145C0F5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12192000" cy="2295238"/>
          </a:xfrm>
          <a:custGeom>
            <a:avLst/>
            <a:gdLst>
              <a:gd name="connsiteX0" fmla="*/ 12160143 w 12192000"/>
              <a:gd name="connsiteY0" fmla="*/ 831692 h 2079137"/>
              <a:gd name="connsiteX1" fmla="*/ 12159112 w 12192000"/>
              <a:gd name="connsiteY1" fmla="*/ 833361 h 2079137"/>
              <a:gd name="connsiteX2" fmla="*/ 12158912 w 12192000"/>
              <a:gd name="connsiteY2" fmla="*/ 832430 h 2079137"/>
              <a:gd name="connsiteX3" fmla="*/ 0 w 12192000"/>
              <a:gd name="connsiteY3" fmla="*/ 0 h 2079137"/>
              <a:gd name="connsiteX4" fmla="*/ 12192000 w 12192000"/>
              <a:gd name="connsiteY4" fmla="*/ 0 h 2079137"/>
              <a:gd name="connsiteX5" fmla="*/ 12192000 w 12192000"/>
              <a:gd name="connsiteY5" fmla="*/ 558063 h 2079137"/>
              <a:gd name="connsiteX6" fmla="*/ 12189259 w 12192000"/>
              <a:gd name="connsiteY6" fmla="*/ 810508 h 2079137"/>
              <a:gd name="connsiteX7" fmla="*/ 12170847 w 12192000"/>
              <a:gd name="connsiteY7" fmla="*/ 825280 h 2079137"/>
              <a:gd name="connsiteX8" fmla="*/ 12160143 w 12192000"/>
              <a:gd name="connsiteY8" fmla="*/ 831692 h 2079137"/>
              <a:gd name="connsiteX9" fmla="*/ 12163806 w 12192000"/>
              <a:gd name="connsiteY9" fmla="*/ 825759 h 2079137"/>
              <a:gd name="connsiteX10" fmla="*/ 12056557 w 12192000"/>
              <a:gd name="connsiteY10" fmla="*/ 810176 h 2079137"/>
              <a:gd name="connsiteX11" fmla="*/ 11900316 w 12192000"/>
              <a:gd name="connsiteY11" fmla="*/ 789618 h 2079137"/>
              <a:gd name="connsiteX12" fmla="*/ 11791206 w 12192000"/>
              <a:gd name="connsiteY12" fmla="*/ 824176 h 2079137"/>
              <a:gd name="connsiteX13" fmla="*/ 11659257 w 12192000"/>
              <a:gd name="connsiteY13" fmla="*/ 800841 h 2079137"/>
              <a:gd name="connsiteX14" fmla="*/ 11569789 w 12192000"/>
              <a:gd name="connsiteY14" fmla="*/ 797135 h 2079137"/>
              <a:gd name="connsiteX15" fmla="*/ 11367885 w 12192000"/>
              <a:gd name="connsiteY15" fmla="*/ 791985 h 2079137"/>
              <a:gd name="connsiteX16" fmla="*/ 11174663 w 12192000"/>
              <a:gd name="connsiteY16" fmla="*/ 788721 h 2079137"/>
              <a:gd name="connsiteX17" fmla="*/ 11068220 w 12192000"/>
              <a:gd name="connsiteY17" fmla="*/ 786994 h 2079137"/>
              <a:gd name="connsiteX18" fmla="*/ 10893266 w 12192000"/>
              <a:gd name="connsiteY18" fmla="*/ 794013 h 2079137"/>
              <a:gd name="connsiteX19" fmla="*/ 10844025 w 12192000"/>
              <a:gd name="connsiteY19" fmla="*/ 789857 h 2079137"/>
              <a:gd name="connsiteX20" fmla="*/ 10814353 w 12192000"/>
              <a:gd name="connsiteY20" fmla="*/ 789010 h 2079137"/>
              <a:gd name="connsiteX21" fmla="*/ 10748393 w 12192000"/>
              <a:gd name="connsiteY21" fmla="*/ 806738 h 2079137"/>
              <a:gd name="connsiteX22" fmla="*/ 10468256 w 12192000"/>
              <a:gd name="connsiteY22" fmla="*/ 778733 h 2079137"/>
              <a:gd name="connsiteX23" fmla="*/ 10256131 w 12192000"/>
              <a:gd name="connsiteY23" fmla="*/ 788332 h 2079137"/>
              <a:gd name="connsiteX24" fmla="*/ 10177442 w 12192000"/>
              <a:gd name="connsiteY24" fmla="*/ 777371 h 2079137"/>
              <a:gd name="connsiteX25" fmla="*/ 10006086 w 12192000"/>
              <a:gd name="connsiteY25" fmla="*/ 792651 h 2079137"/>
              <a:gd name="connsiteX26" fmla="*/ 9952382 w 12192000"/>
              <a:gd name="connsiteY26" fmla="*/ 815411 h 2079137"/>
              <a:gd name="connsiteX27" fmla="*/ 9926457 w 12192000"/>
              <a:gd name="connsiteY27" fmla="*/ 827295 h 2079137"/>
              <a:gd name="connsiteX28" fmla="*/ 9843405 w 12192000"/>
              <a:gd name="connsiteY28" fmla="*/ 867046 h 2079137"/>
              <a:gd name="connsiteX29" fmla="*/ 9830866 w 12192000"/>
              <a:gd name="connsiteY29" fmla="*/ 875047 h 2079137"/>
              <a:gd name="connsiteX30" fmla="*/ 9801807 w 12192000"/>
              <a:gd name="connsiteY30" fmla="*/ 872272 h 2079137"/>
              <a:gd name="connsiteX31" fmla="*/ 9785653 w 12192000"/>
              <a:gd name="connsiteY31" fmla="*/ 861743 h 2079137"/>
              <a:gd name="connsiteX32" fmla="*/ 9781177 w 12192000"/>
              <a:gd name="connsiteY32" fmla="*/ 864820 h 2079137"/>
              <a:gd name="connsiteX33" fmla="*/ 9768640 w 12192000"/>
              <a:gd name="connsiteY33" fmla="*/ 869379 h 2079137"/>
              <a:gd name="connsiteX34" fmla="*/ 9712211 w 12192000"/>
              <a:gd name="connsiteY34" fmla="*/ 900283 h 2079137"/>
              <a:gd name="connsiteX35" fmla="*/ 9689465 w 12192000"/>
              <a:gd name="connsiteY35" fmla="*/ 899268 h 2079137"/>
              <a:gd name="connsiteX36" fmla="*/ 9600339 w 12192000"/>
              <a:gd name="connsiteY36" fmla="*/ 922112 h 2079137"/>
              <a:gd name="connsiteX37" fmla="*/ 9582850 w 12192000"/>
              <a:gd name="connsiteY37" fmla="*/ 925510 h 2079137"/>
              <a:gd name="connsiteX38" fmla="*/ 9549638 w 12192000"/>
              <a:gd name="connsiteY38" fmla="*/ 940845 h 2079137"/>
              <a:gd name="connsiteX39" fmla="*/ 9539471 w 12192000"/>
              <a:gd name="connsiteY39" fmla="*/ 941799 h 2079137"/>
              <a:gd name="connsiteX40" fmla="*/ 9505592 w 12192000"/>
              <a:gd name="connsiteY40" fmla="*/ 955533 h 2079137"/>
              <a:gd name="connsiteX41" fmla="*/ 9432569 w 12192000"/>
              <a:gd name="connsiteY41" fmla="*/ 985377 h 2079137"/>
              <a:gd name="connsiteX42" fmla="*/ 9414216 w 12192000"/>
              <a:gd name="connsiteY42" fmla="*/ 992655 h 2079137"/>
              <a:gd name="connsiteX43" fmla="*/ 9397106 w 12192000"/>
              <a:gd name="connsiteY43" fmla="*/ 992980 h 2079137"/>
              <a:gd name="connsiteX44" fmla="*/ 9305108 w 12192000"/>
              <a:gd name="connsiteY44" fmla="*/ 1007767 h 2079137"/>
              <a:gd name="connsiteX45" fmla="*/ 9282434 w 12192000"/>
              <a:gd name="connsiteY45" fmla="*/ 1007523 h 2079137"/>
              <a:gd name="connsiteX46" fmla="*/ 9271941 w 12192000"/>
              <a:gd name="connsiteY46" fmla="*/ 1002839 h 2079137"/>
              <a:gd name="connsiteX47" fmla="*/ 9238227 w 12192000"/>
              <a:gd name="connsiteY47" fmla="*/ 1017668 h 2079137"/>
              <a:gd name="connsiteX48" fmla="*/ 9184265 w 12192000"/>
              <a:gd name="connsiteY48" fmla="*/ 1031275 h 2079137"/>
              <a:gd name="connsiteX49" fmla="*/ 9159000 w 12192000"/>
              <a:gd name="connsiteY49" fmla="*/ 1039569 h 2079137"/>
              <a:gd name="connsiteX50" fmla="*/ 9137031 w 12192000"/>
              <a:gd name="connsiteY50" fmla="*/ 1038699 h 2079137"/>
              <a:gd name="connsiteX51" fmla="*/ 9015702 w 12192000"/>
              <a:gd name="connsiteY51" fmla="*/ 1051400 h 2079137"/>
              <a:gd name="connsiteX52" fmla="*/ 8971403 w 12192000"/>
              <a:gd name="connsiteY52" fmla="*/ 1040542 h 2079137"/>
              <a:gd name="connsiteX53" fmla="*/ 8961826 w 12192000"/>
              <a:gd name="connsiteY53" fmla="*/ 1045364 h 2079137"/>
              <a:gd name="connsiteX54" fmla="*/ 8888623 w 12192000"/>
              <a:gd name="connsiteY54" fmla="*/ 1053908 h 2079137"/>
              <a:gd name="connsiteX55" fmla="*/ 8841066 w 12192000"/>
              <a:gd name="connsiteY55" fmla="*/ 1060421 h 2079137"/>
              <a:gd name="connsiteX56" fmla="*/ 8752342 w 12192000"/>
              <a:gd name="connsiteY56" fmla="*/ 1080646 h 2079137"/>
              <a:gd name="connsiteX57" fmla="*/ 8699139 w 12192000"/>
              <a:gd name="connsiteY57" fmla="*/ 1087885 h 2079137"/>
              <a:gd name="connsiteX58" fmla="*/ 8667273 w 12192000"/>
              <a:gd name="connsiteY58" fmla="*/ 1092062 h 2079137"/>
              <a:gd name="connsiteX59" fmla="*/ 8586064 w 12192000"/>
              <a:gd name="connsiteY59" fmla="*/ 1114603 h 2079137"/>
              <a:gd name="connsiteX60" fmla="*/ 8460312 w 12192000"/>
              <a:gd name="connsiteY60" fmla="*/ 1179878 h 2079137"/>
              <a:gd name="connsiteX61" fmla="*/ 8419023 w 12192000"/>
              <a:gd name="connsiteY61" fmla="*/ 1191748 h 2079137"/>
              <a:gd name="connsiteX62" fmla="*/ 8410939 w 12192000"/>
              <a:gd name="connsiteY62" fmla="*/ 1189696 h 2079137"/>
              <a:gd name="connsiteX63" fmla="*/ 8362040 w 12192000"/>
              <a:gd name="connsiteY63" fmla="*/ 1220820 h 2079137"/>
              <a:gd name="connsiteX64" fmla="*/ 8273677 w 12192000"/>
              <a:gd name="connsiteY64" fmla="*/ 1236495 h 2079137"/>
              <a:gd name="connsiteX65" fmla="*/ 8204283 w 12192000"/>
              <a:gd name="connsiteY65" fmla="*/ 1243537 h 2079137"/>
              <a:gd name="connsiteX66" fmla="*/ 8166550 w 12192000"/>
              <a:gd name="connsiteY66" fmla="*/ 1249551 h 2079137"/>
              <a:gd name="connsiteX67" fmla="*/ 8137785 w 12192000"/>
              <a:gd name="connsiteY67" fmla="*/ 1251636 h 2079137"/>
              <a:gd name="connsiteX68" fmla="*/ 8071596 w 12192000"/>
              <a:gd name="connsiteY68" fmla="*/ 1269274 h 2079137"/>
              <a:gd name="connsiteX69" fmla="*/ 7964816 w 12192000"/>
              <a:gd name="connsiteY69" fmla="*/ 1303668 h 2079137"/>
              <a:gd name="connsiteX70" fmla="*/ 7941495 w 12192000"/>
              <a:gd name="connsiteY70" fmla="*/ 1309821 h 2079137"/>
              <a:gd name="connsiteX71" fmla="*/ 7919123 w 12192000"/>
              <a:gd name="connsiteY71" fmla="*/ 1310466 h 2079137"/>
              <a:gd name="connsiteX72" fmla="*/ 7911902 w 12192000"/>
              <a:gd name="connsiteY72" fmla="*/ 1306569 h 2079137"/>
              <a:gd name="connsiteX73" fmla="*/ 7898703 w 12192000"/>
              <a:gd name="connsiteY73" fmla="*/ 1309208 h 2079137"/>
              <a:gd name="connsiteX74" fmla="*/ 7894703 w 12192000"/>
              <a:gd name="connsiteY74" fmla="*/ 1308939 h 2079137"/>
              <a:gd name="connsiteX75" fmla="*/ 7872267 w 12192000"/>
              <a:gd name="connsiteY75" fmla="*/ 1308370 h 2079137"/>
              <a:gd name="connsiteX76" fmla="*/ 7836454 w 12192000"/>
              <a:gd name="connsiteY76" fmla="*/ 1331265 h 2079137"/>
              <a:gd name="connsiteX77" fmla="*/ 7782451 w 12192000"/>
              <a:gd name="connsiteY77" fmla="*/ 1339601 h 2079137"/>
              <a:gd name="connsiteX78" fmla="*/ 7542969 w 12192000"/>
              <a:gd name="connsiteY78" fmla="*/ 1372495 h 2079137"/>
              <a:gd name="connsiteX79" fmla="*/ 7476832 w 12192000"/>
              <a:gd name="connsiteY79" fmla="*/ 1431655 h 2079137"/>
              <a:gd name="connsiteX80" fmla="*/ 7370237 w 12192000"/>
              <a:gd name="connsiteY80" fmla="*/ 1474339 h 2079137"/>
              <a:gd name="connsiteX81" fmla="*/ 7222223 w 12192000"/>
              <a:gd name="connsiteY81" fmla="*/ 1510199 h 2079137"/>
              <a:gd name="connsiteX82" fmla="*/ 7215703 w 12192000"/>
              <a:gd name="connsiteY82" fmla="*/ 1520424 h 2079137"/>
              <a:gd name="connsiteX83" fmla="*/ 7204548 w 12192000"/>
              <a:gd name="connsiteY83" fmla="*/ 1528145 h 2079137"/>
              <a:gd name="connsiteX84" fmla="*/ 7202038 w 12192000"/>
              <a:gd name="connsiteY84" fmla="*/ 1527954 h 2079137"/>
              <a:gd name="connsiteX85" fmla="*/ 7173860 w 12192000"/>
              <a:gd name="connsiteY85" fmla="*/ 1541605 h 2079137"/>
              <a:gd name="connsiteX86" fmla="*/ 7155079 w 12192000"/>
              <a:gd name="connsiteY86" fmla="*/ 1552495 h 2079137"/>
              <a:gd name="connsiteX87" fmla="*/ 7149757 w 12192000"/>
              <a:gd name="connsiteY87" fmla="*/ 1552732 h 2079137"/>
              <a:gd name="connsiteX88" fmla="*/ 7104804 w 12192000"/>
              <a:gd name="connsiteY88" fmla="*/ 1565792 h 2079137"/>
              <a:gd name="connsiteX89" fmla="*/ 7082824 w 12192000"/>
              <a:gd name="connsiteY89" fmla="*/ 1567947 h 2079137"/>
              <a:gd name="connsiteX90" fmla="*/ 7021520 w 12192000"/>
              <a:gd name="connsiteY90" fmla="*/ 1562334 h 2079137"/>
              <a:gd name="connsiteX91" fmla="*/ 6988956 w 12192000"/>
              <a:gd name="connsiteY91" fmla="*/ 1576442 h 2079137"/>
              <a:gd name="connsiteX92" fmla="*/ 6981922 w 12192000"/>
              <a:gd name="connsiteY92" fmla="*/ 1578821 h 2079137"/>
              <a:gd name="connsiteX93" fmla="*/ 6981583 w 12192000"/>
              <a:gd name="connsiteY93" fmla="*/ 1578678 h 2079137"/>
              <a:gd name="connsiteX94" fmla="*/ 6973762 w 12192000"/>
              <a:gd name="connsiteY94" fmla="*/ 1580811 h 2079137"/>
              <a:gd name="connsiteX95" fmla="*/ 6969093 w 12192000"/>
              <a:gd name="connsiteY95" fmla="*/ 1583157 h 2079137"/>
              <a:gd name="connsiteX96" fmla="*/ 6890037 w 12192000"/>
              <a:gd name="connsiteY96" fmla="*/ 1575825 h 2079137"/>
              <a:gd name="connsiteX97" fmla="*/ 6785054 w 12192000"/>
              <a:gd name="connsiteY97" fmla="*/ 1582200 h 2079137"/>
              <a:gd name="connsiteX98" fmla="*/ 6681692 w 12192000"/>
              <a:gd name="connsiteY98" fmla="*/ 1591296 h 2079137"/>
              <a:gd name="connsiteX99" fmla="*/ 6644556 w 12192000"/>
              <a:gd name="connsiteY99" fmla="*/ 1595940 h 2079137"/>
              <a:gd name="connsiteX100" fmla="*/ 6577106 w 12192000"/>
              <a:gd name="connsiteY100" fmla="*/ 1598261 h 2079137"/>
              <a:gd name="connsiteX101" fmla="*/ 6544183 w 12192000"/>
              <a:gd name="connsiteY101" fmla="*/ 1596149 h 2079137"/>
              <a:gd name="connsiteX102" fmla="*/ 6540921 w 12192000"/>
              <a:gd name="connsiteY102" fmla="*/ 1593857 h 2079137"/>
              <a:gd name="connsiteX103" fmla="*/ 6535046 w 12192000"/>
              <a:gd name="connsiteY103" fmla="*/ 1593283 h 2079137"/>
              <a:gd name="connsiteX104" fmla="*/ 6519853 w 12192000"/>
              <a:gd name="connsiteY104" fmla="*/ 1595771 h 2079137"/>
              <a:gd name="connsiteX105" fmla="*/ 6514280 w 12192000"/>
              <a:gd name="connsiteY105" fmla="*/ 1597376 h 2079137"/>
              <a:gd name="connsiteX106" fmla="*/ 6505824 w 12192000"/>
              <a:gd name="connsiteY106" fmla="*/ 1598298 h 2079137"/>
              <a:gd name="connsiteX107" fmla="*/ 6505573 w 12192000"/>
              <a:gd name="connsiteY107" fmla="*/ 1598109 h 2079137"/>
              <a:gd name="connsiteX108" fmla="*/ 6497741 w 12192000"/>
              <a:gd name="connsiteY108" fmla="*/ 1599392 h 2079137"/>
              <a:gd name="connsiteX109" fmla="*/ 6459992 w 12192000"/>
              <a:gd name="connsiteY109" fmla="*/ 1608358 h 2079137"/>
              <a:gd name="connsiteX110" fmla="*/ 6404572 w 12192000"/>
              <a:gd name="connsiteY110" fmla="*/ 1593771 h 2079137"/>
              <a:gd name="connsiteX111" fmla="*/ 6382671 w 12192000"/>
              <a:gd name="connsiteY111" fmla="*/ 1592612 h 2079137"/>
              <a:gd name="connsiteX112" fmla="*/ 6369843 w 12192000"/>
              <a:gd name="connsiteY112" fmla="*/ 1590015 h 2079137"/>
              <a:gd name="connsiteX113" fmla="*/ 6269740 w 12192000"/>
              <a:gd name="connsiteY113" fmla="*/ 1614633 h 2079137"/>
              <a:gd name="connsiteX114" fmla="*/ 6255405 w 12192000"/>
              <a:gd name="connsiteY114" fmla="*/ 1620529 h 2079137"/>
              <a:gd name="connsiteX115" fmla="*/ 6244248 w 12192000"/>
              <a:gd name="connsiteY115" fmla="*/ 1629561 h 2079137"/>
              <a:gd name="connsiteX116" fmla="*/ 6086396 w 12192000"/>
              <a:gd name="connsiteY116" fmla="*/ 1642666 h 2079137"/>
              <a:gd name="connsiteX117" fmla="*/ 5867429 w 12192000"/>
              <a:gd name="connsiteY117" fmla="*/ 1695554 h 2079137"/>
              <a:gd name="connsiteX118" fmla="*/ 5772864 w 12192000"/>
              <a:gd name="connsiteY118" fmla="*/ 1689002 h 2079137"/>
              <a:gd name="connsiteX119" fmla="*/ 5629833 w 12192000"/>
              <a:gd name="connsiteY119" fmla="*/ 1713273 h 2079137"/>
              <a:gd name="connsiteX120" fmla="*/ 5504771 w 12192000"/>
              <a:gd name="connsiteY120" fmla="*/ 1725744 h 2079137"/>
              <a:gd name="connsiteX121" fmla="*/ 5490967 w 12192000"/>
              <a:gd name="connsiteY121" fmla="*/ 1726367 h 2079137"/>
              <a:gd name="connsiteX122" fmla="*/ 5486015 w 12192000"/>
              <a:gd name="connsiteY122" fmla="*/ 1721481 h 2079137"/>
              <a:gd name="connsiteX123" fmla="*/ 5439364 w 12192000"/>
              <a:gd name="connsiteY123" fmla="*/ 1721349 h 2079137"/>
              <a:gd name="connsiteX124" fmla="*/ 5350025 w 12192000"/>
              <a:gd name="connsiteY124" fmla="*/ 1729885 h 2079137"/>
              <a:gd name="connsiteX125" fmla="*/ 5336104 w 12192000"/>
              <a:gd name="connsiteY125" fmla="*/ 1734377 h 2079137"/>
              <a:gd name="connsiteX126" fmla="*/ 5245234 w 12192000"/>
              <a:gd name="connsiteY126" fmla="*/ 1738520 h 2079137"/>
              <a:gd name="connsiteX127" fmla="*/ 5182955 w 12192000"/>
              <a:gd name="connsiteY127" fmla="*/ 1744622 h 2079137"/>
              <a:gd name="connsiteX128" fmla="*/ 5169506 w 12192000"/>
              <a:gd name="connsiteY128" fmla="*/ 1748993 h 2079137"/>
              <a:gd name="connsiteX129" fmla="*/ 5154299 w 12192000"/>
              <a:gd name="connsiteY129" fmla="*/ 1744080 h 2079137"/>
              <a:gd name="connsiteX130" fmla="*/ 5149917 w 12192000"/>
              <a:gd name="connsiteY130" fmla="*/ 1739727 h 2079137"/>
              <a:gd name="connsiteX131" fmla="*/ 5100319 w 12192000"/>
              <a:gd name="connsiteY131" fmla="*/ 1745797 h 2079137"/>
              <a:gd name="connsiteX132" fmla="*/ 5094361 w 12192000"/>
              <a:gd name="connsiteY132" fmla="*/ 1745767 h 2079137"/>
              <a:gd name="connsiteX133" fmla="*/ 5053410 w 12192000"/>
              <a:gd name="connsiteY133" fmla="*/ 1742790 h 2079137"/>
              <a:gd name="connsiteX134" fmla="*/ 4992711 w 12192000"/>
              <a:gd name="connsiteY134" fmla="*/ 1734075 h 2079137"/>
              <a:gd name="connsiteX135" fmla="*/ 4930098 w 12192000"/>
              <a:gd name="connsiteY135" fmla="*/ 1717312 h 2079137"/>
              <a:gd name="connsiteX136" fmla="*/ 4893834 w 12192000"/>
              <a:gd name="connsiteY136" fmla="*/ 1710028 h 2079137"/>
              <a:gd name="connsiteX137" fmla="*/ 4868730 w 12192000"/>
              <a:gd name="connsiteY137" fmla="*/ 1702384 h 2079137"/>
              <a:gd name="connsiteX138" fmla="*/ 4797925 w 12192000"/>
              <a:gd name="connsiteY138" fmla="*/ 1695535 h 2079137"/>
              <a:gd name="connsiteX139" fmla="*/ 4677670 w 12192000"/>
              <a:gd name="connsiteY139" fmla="*/ 1689453 h 2079137"/>
              <a:gd name="connsiteX140" fmla="*/ 4634248 w 12192000"/>
              <a:gd name="connsiteY140" fmla="*/ 1680227 h 2079137"/>
              <a:gd name="connsiteX141" fmla="*/ 4632434 w 12192000"/>
              <a:gd name="connsiteY141" fmla="*/ 1674607 h 2079137"/>
              <a:gd name="connsiteX142" fmla="*/ 4619204 w 12192000"/>
              <a:gd name="connsiteY142" fmla="*/ 1672507 h 2079137"/>
              <a:gd name="connsiteX143" fmla="*/ 4616283 w 12192000"/>
              <a:gd name="connsiteY143" fmla="*/ 1670977 h 2079137"/>
              <a:gd name="connsiteX144" fmla="*/ 4598926 w 12192000"/>
              <a:gd name="connsiteY144" fmla="*/ 1663178 h 2079137"/>
              <a:gd name="connsiteX145" fmla="*/ 4547069 w 12192000"/>
              <a:gd name="connsiteY145" fmla="*/ 1670642 h 2079137"/>
              <a:gd name="connsiteX146" fmla="*/ 4523516 w 12192000"/>
              <a:gd name="connsiteY146" fmla="*/ 1669785 h 2079137"/>
              <a:gd name="connsiteX147" fmla="*/ 4500586 w 12192000"/>
              <a:gd name="connsiteY147" fmla="*/ 1675912 h 2079137"/>
              <a:gd name="connsiteX148" fmla="*/ 4488196 w 12192000"/>
              <a:gd name="connsiteY148" fmla="*/ 1683463 h 2079137"/>
              <a:gd name="connsiteX149" fmla="*/ 4445463 w 12192000"/>
              <a:gd name="connsiteY149" fmla="*/ 1695634 h 2079137"/>
              <a:gd name="connsiteX150" fmla="*/ 4446550 w 12192000"/>
              <a:gd name="connsiteY150" fmla="*/ 1680538 h 2079137"/>
              <a:gd name="connsiteX151" fmla="*/ 4365375 w 12192000"/>
              <a:gd name="connsiteY151" fmla="*/ 1697935 h 2079137"/>
              <a:gd name="connsiteX152" fmla="*/ 4305123 w 12192000"/>
              <a:gd name="connsiteY152" fmla="*/ 1714185 h 2079137"/>
              <a:gd name="connsiteX153" fmla="*/ 4292665 w 12192000"/>
              <a:gd name="connsiteY153" fmla="*/ 1720703 h 2079137"/>
              <a:gd name="connsiteX154" fmla="*/ 4276789 w 12192000"/>
              <a:gd name="connsiteY154" fmla="*/ 1718367 h 2079137"/>
              <a:gd name="connsiteX155" fmla="*/ 4271683 w 12192000"/>
              <a:gd name="connsiteY155" fmla="*/ 1714801 h 2079137"/>
              <a:gd name="connsiteX156" fmla="*/ 4223918 w 12192000"/>
              <a:gd name="connsiteY156" fmla="*/ 1728936 h 2079137"/>
              <a:gd name="connsiteX157" fmla="*/ 4218039 w 12192000"/>
              <a:gd name="connsiteY157" fmla="*/ 1729885 h 2079137"/>
              <a:gd name="connsiteX158" fmla="*/ 4177153 w 12192000"/>
              <a:gd name="connsiteY158" fmla="*/ 1733691 h 2079137"/>
              <a:gd name="connsiteX159" fmla="*/ 4051032 w 12192000"/>
              <a:gd name="connsiteY159" fmla="*/ 1728886 h 2079137"/>
              <a:gd name="connsiteX160" fmla="*/ 4013978 w 12192000"/>
              <a:gd name="connsiteY160" fmla="*/ 1727679 h 2079137"/>
              <a:gd name="connsiteX161" fmla="*/ 3987857 w 12192000"/>
              <a:gd name="connsiteY161" fmla="*/ 1724282 h 2079137"/>
              <a:gd name="connsiteX162" fmla="*/ 3916852 w 12192000"/>
              <a:gd name="connsiteY162" fmla="*/ 1729184 h 2079137"/>
              <a:gd name="connsiteX163" fmla="*/ 3797263 w 12192000"/>
              <a:gd name="connsiteY163" fmla="*/ 1742976 h 2079137"/>
              <a:gd name="connsiteX164" fmla="*/ 3752806 w 12192000"/>
              <a:gd name="connsiteY164" fmla="*/ 1741033 h 2079137"/>
              <a:gd name="connsiteX165" fmla="*/ 3749997 w 12192000"/>
              <a:gd name="connsiteY165" fmla="*/ 1735799 h 2079137"/>
              <a:gd name="connsiteX166" fmla="*/ 3736582 w 12192000"/>
              <a:gd name="connsiteY166" fmla="*/ 1735907 h 2079137"/>
              <a:gd name="connsiteX167" fmla="*/ 3733428 w 12192000"/>
              <a:gd name="connsiteY167" fmla="*/ 1734881 h 2079137"/>
              <a:gd name="connsiteX168" fmla="*/ 3714911 w 12192000"/>
              <a:gd name="connsiteY168" fmla="*/ 1730056 h 2079137"/>
              <a:gd name="connsiteX169" fmla="*/ 3665172 w 12192000"/>
              <a:gd name="connsiteY169" fmla="*/ 1745936 h 2079137"/>
              <a:gd name="connsiteX170" fmla="*/ 3552006 w 12192000"/>
              <a:gd name="connsiteY170" fmla="*/ 1755220 h 2079137"/>
              <a:gd name="connsiteX171" fmla="*/ 3390301 w 12192000"/>
              <a:gd name="connsiteY171" fmla="*/ 1762546 h 2079137"/>
              <a:gd name="connsiteX172" fmla="*/ 3264312 w 12192000"/>
              <a:gd name="connsiteY172" fmla="*/ 1774620 h 2079137"/>
              <a:gd name="connsiteX173" fmla="*/ 3106901 w 12192000"/>
              <a:gd name="connsiteY173" fmla="*/ 1804264 h 2079137"/>
              <a:gd name="connsiteX174" fmla="*/ 2993303 w 12192000"/>
              <a:gd name="connsiteY174" fmla="*/ 1806542 h 2079137"/>
              <a:gd name="connsiteX175" fmla="*/ 2979115 w 12192000"/>
              <a:gd name="connsiteY175" fmla="*/ 1815432 h 2079137"/>
              <a:gd name="connsiteX176" fmla="*/ 2963118 w 12192000"/>
              <a:gd name="connsiteY176" fmla="*/ 1820962 h 2079137"/>
              <a:gd name="connsiteX177" fmla="*/ 2961156 w 12192000"/>
              <a:gd name="connsiteY177" fmla="*/ 1820297 h 2079137"/>
              <a:gd name="connsiteX178" fmla="*/ 2925719 w 12192000"/>
              <a:gd name="connsiteY178" fmla="*/ 1828468 h 2079137"/>
              <a:gd name="connsiteX179" fmla="*/ 2857951 w 12192000"/>
              <a:gd name="connsiteY179" fmla="*/ 1842496 h 2079137"/>
              <a:gd name="connsiteX180" fmla="*/ 2857427 w 12192000"/>
              <a:gd name="connsiteY180" fmla="*/ 1841591 h 2079137"/>
              <a:gd name="connsiteX181" fmla="*/ 2846731 w 12192000"/>
              <a:gd name="connsiteY181" fmla="*/ 1839316 h 2079137"/>
              <a:gd name="connsiteX182" fmla="*/ 2826290 w 12192000"/>
              <a:gd name="connsiteY182" fmla="*/ 1837274 h 2079137"/>
              <a:gd name="connsiteX183" fmla="*/ 2779146 w 12192000"/>
              <a:gd name="connsiteY183" fmla="*/ 1820071 h 2079137"/>
              <a:gd name="connsiteX184" fmla="*/ 2739608 w 12192000"/>
              <a:gd name="connsiteY184" fmla="*/ 1827861 h 2079137"/>
              <a:gd name="connsiteX185" fmla="*/ 2731631 w 12192000"/>
              <a:gd name="connsiteY185" fmla="*/ 1828881 h 2079137"/>
              <a:gd name="connsiteX186" fmla="*/ 2731464 w 12192000"/>
              <a:gd name="connsiteY186" fmla="*/ 1828677 h 2079137"/>
              <a:gd name="connsiteX187" fmla="*/ 2723037 w 12192000"/>
              <a:gd name="connsiteY187" fmla="*/ 1829303 h 2079137"/>
              <a:gd name="connsiteX188" fmla="*/ 2701616 w 12192000"/>
              <a:gd name="connsiteY188" fmla="*/ 1832725 h 2079137"/>
              <a:gd name="connsiteX189" fmla="*/ 2696239 w 12192000"/>
              <a:gd name="connsiteY189" fmla="*/ 1831904 h 2079137"/>
              <a:gd name="connsiteX190" fmla="*/ 2663445 w 12192000"/>
              <a:gd name="connsiteY190" fmla="*/ 1825958 h 2079137"/>
              <a:gd name="connsiteX191" fmla="*/ 2560925 w 12192000"/>
              <a:gd name="connsiteY191" fmla="*/ 1829094 h 2079137"/>
              <a:gd name="connsiteX192" fmla="*/ 2458739 w 12192000"/>
              <a:gd name="connsiteY192" fmla="*/ 1834479 h 2079137"/>
              <a:gd name="connsiteX193" fmla="*/ 2356074 w 12192000"/>
              <a:gd name="connsiteY193" fmla="*/ 1836991 h 2079137"/>
              <a:gd name="connsiteX194" fmla="*/ 2304241 w 12192000"/>
              <a:gd name="connsiteY194" fmla="*/ 1822021 h 2079137"/>
              <a:gd name="connsiteX195" fmla="*/ 2298362 w 12192000"/>
              <a:gd name="connsiteY195" fmla="*/ 1822125 h 2079137"/>
              <a:gd name="connsiteX196" fmla="*/ 2283527 w 12192000"/>
              <a:gd name="connsiteY196" fmla="*/ 1826361 h 2079137"/>
              <a:gd name="connsiteX197" fmla="*/ 2278150 w 12192000"/>
              <a:gd name="connsiteY197" fmla="*/ 1828604 h 2079137"/>
              <a:gd name="connsiteX198" fmla="*/ 2269853 w 12192000"/>
              <a:gd name="connsiteY198" fmla="*/ 1830502 h 2079137"/>
              <a:gd name="connsiteX199" fmla="*/ 2269585 w 12192000"/>
              <a:gd name="connsiteY199" fmla="*/ 1830341 h 2079137"/>
              <a:gd name="connsiteX200" fmla="*/ 2225332 w 12192000"/>
              <a:gd name="connsiteY200" fmla="*/ 1845825 h 2079137"/>
              <a:gd name="connsiteX201" fmla="*/ 2169048 w 12192000"/>
              <a:gd name="connsiteY201" fmla="*/ 1837658 h 2079137"/>
              <a:gd name="connsiteX202" fmla="*/ 2147231 w 12192000"/>
              <a:gd name="connsiteY202" fmla="*/ 1839027 h 2079137"/>
              <a:gd name="connsiteX203" fmla="*/ 2135241 w 12192000"/>
              <a:gd name="connsiteY203" fmla="*/ 1838652 h 2079137"/>
              <a:gd name="connsiteX204" fmla="*/ 2099215 w 12192000"/>
              <a:gd name="connsiteY204" fmla="*/ 1850768 h 2079137"/>
              <a:gd name="connsiteX205" fmla="*/ 2094046 w 12192000"/>
              <a:gd name="connsiteY205" fmla="*/ 1850806 h 2079137"/>
              <a:gd name="connsiteX206" fmla="*/ 2071850 w 12192000"/>
              <a:gd name="connsiteY206" fmla="*/ 1861319 h 2079137"/>
              <a:gd name="connsiteX207" fmla="*/ 2039607 w 12192000"/>
              <a:gd name="connsiteY207" fmla="*/ 1874318 h 2079137"/>
              <a:gd name="connsiteX208" fmla="*/ 2037289 w 12192000"/>
              <a:gd name="connsiteY208" fmla="*/ 1874025 h 2079137"/>
              <a:gd name="connsiteX209" fmla="*/ 2023615 w 12192000"/>
              <a:gd name="connsiteY209" fmla="*/ 1881562 h 2079137"/>
              <a:gd name="connsiteX210" fmla="*/ 1957176 w 12192000"/>
              <a:gd name="connsiteY210" fmla="*/ 1898709 h 2079137"/>
              <a:gd name="connsiteX211" fmla="*/ 1858081 w 12192000"/>
              <a:gd name="connsiteY211" fmla="*/ 1923144 h 2079137"/>
              <a:gd name="connsiteX212" fmla="*/ 1738865 w 12192000"/>
              <a:gd name="connsiteY212" fmla="*/ 1944965 h 2079137"/>
              <a:gd name="connsiteX213" fmla="*/ 1616692 w 12192000"/>
              <a:gd name="connsiteY213" fmla="*/ 1989107 h 2079137"/>
              <a:gd name="connsiteX214" fmla="*/ 1411898 w 12192000"/>
              <a:gd name="connsiteY214" fmla="*/ 2046254 h 2079137"/>
              <a:gd name="connsiteX215" fmla="*/ 1375780 w 12192000"/>
              <a:gd name="connsiteY215" fmla="*/ 2047961 h 2079137"/>
              <a:gd name="connsiteX216" fmla="*/ 1375707 w 12192000"/>
              <a:gd name="connsiteY216" fmla="*/ 2047981 h 2079137"/>
              <a:gd name="connsiteX217" fmla="*/ 1285585 w 12192000"/>
              <a:gd name="connsiteY217" fmla="*/ 2047113 h 2079137"/>
              <a:gd name="connsiteX218" fmla="*/ 1263658 w 12192000"/>
              <a:gd name="connsiteY218" fmla="*/ 2041397 h 2079137"/>
              <a:gd name="connsiteX219" fmla="*/ 1170403 w 12192000"/>
              <a:gd name="connsiteY219" fmla="*/ 2033399 h 2079137"/>
              <a:gd name="connsiteX220" fmla="*/ 1153718 w 12192000"/>
              <a:gd name="connsiteY220" fmla="*/ 2029576 h 2079137"/>
              <a:gd name="connsiteX221" fmla="*/ 1133937 w 12192000"/>
              <a:gd name="connsiteY221" fmla="*/ 2032149 h 2079137"/>
              <a:gd name="connsiteX222" fmla="*/ 1054999 w 12192000"/>
              <a:gd name="connsiteY222" fmla="*/ 2043242 h 2079137"/>
              <a:gd name="connsiteX223" fmla="*/ 1018405 w 12192000"/>
              <a:gd name="connsiteY223" fmla="*/ 2048281 h 2079137"/>
              <a:gd name="connsiteX224" fmla="*/ 1016563 w 12192000"/>
              <a:gd name="connsiteY224" fmla="*/ 2051718 h 2079137"/>
              <a:gd name="connsiteX225" fmla="*/ 1008284 w 12192000"/>
              <a:gd name="connsiteY225" fmla="*/ 2046742 h 2079137"/>
              <a:gd name="connsiteX226" fmla="*/ 981974 w 12192000"/>
              <a:gd name="connsiteY226" fmla="*/ 2048363 h 2079137"/>
              <a:gd name="connsiteX227" fmla="*/ 971903 w 12192000"/>
              <a:gd name="connsiteY227" fmla="*/ 2053484 h 2079137"/>
              <a:gd name="connsiteX228" fmla="*/ 954015 w 12192000"/>
              <a:gd name="connsiteY228" fmla="*/ 2052529 h 2079137"/>
              <a:gd name="connsiteX229" fmla="*/ 839571 w 12192000"/>
              <a:gd name="connsiteY229" fmla="*/ 2046509 h 2079137"/>
              <a:gd name="connsiteX230" fmla="*/ 823321 w 12192000"/>
              <a:gd name="connsiteY230" fmla="*/ 2054296 h 2079137"/>
              <a:gd name="connsiteX231" fmla="*/ 800990 w 12192000"/>
              <a:gd name="connsiteY231" fmla="*/ 2051523 h 2079137"/>
              <a:gd name="connsiteX232" fmla="*/ 776439 w 12192000"/>
              <a:gd name="connsiteY232" fmla="*/ 2062634 h 2079137"/>
              <a:gd name="connsiteX233" fmla="*/ 763041 w 12192000"/>
              <a:gd name="connsiteY233" fmla="*/ 2063995 h 2079137"/>
              <a:gd name="connsiteX234" fmla="*/ 757863 w 12192000"/>
              <a:gd name="connsiteY234" fmla="*/ 2065877 h 2079137"/>
              <a:gd name="connsiteX235" fmla="*/ 745053 w 12192000"/>
              <a:gd name="connsiteY235" fmla="*/ 2051831 h 2079137"/>
              <a:gd name="connsiteX236" fmla="*/ 722609 w 12192000"/>
              <a:gd name="connsiteY236" fmla="*/ 2049504 h 2079137"/>
              <a:gd name="connsiteX237" fmla="*/ 717618 w 12192000"/>
              <a:gd name="connsiteY237" fmla="*/ 2042131 h 2079137"/>
              <a:gd name="connsiteX238" fmla="*/ 703285 w 12192000"/>
              <a:gd name="connsiteY238" fmla="*/ 2046808 h 2079137"/>
              <a:gd name="connsiteX239" fmla="*/ 680199 w 12192000"/>
              <a:gd name="connsiteY239" fmla="*/ 2051947 h 2079137"/>
              <a:gd name="connsiteX240" fmla="*/ 667351 w 12192000"/>
              <a:gd name="connsiteY240" fmla="*/ 2054469 h 2079137"/>
              <a:gd name="connsiteX241" fmla="*/ 660961 w 12192000"/>
              <a:gd name="connsiteY241" fmla="*/ 2049404 h 2079137"/>
              <a:gd name="connsiteX242" fmla="*/ 638282 w 12192000"/>
              <a:gd name="connsiteY242" fmla="*/ 2060093 h 2079137"/>
              <a:gd name="connsiteX243" fmla="*/ 583551 w 12192000"/>
              <a:gd name="connsiteY243" fmla="*/ 2070197 h 2079137"/>
              <a:gd name="connsiteX244" fmla="*/ 525274 w 12192000"/>
              <a:gd name="connsiteY244" fmla="*/ 2079137 h 2079137"/>
              <a:gd name="connsiteX245" fmla="*/ 405635 w 12192000"/>
              <a:gd name="connsiteY245" fmla="*/ 2059339 h 2079137"/>
              <a:gd name="connsiteX246" fmla="*/ 281555 w 12192000"/>
              <a:gd name="connsiteY246" fmla="*/ 2022847 h 2079137"/>
              <a:gd name="connsiteX247" fmla="*/ 98513 w 12192000"/>
              <a:gd name="connsiteY247" fmla="*/ 1969504 h 2079137"/>
              <a:gd name="connsiteX248" fmla="*/ 56191 w 12192000"/>
              <a:gd name="connsiteY248" fmla="*/ 1950709 h 2079137"/>
              <a:gd name="connsiteX249" fmla="*/ 0 w 12192000"/>
              <a:gd name="connsiteY249" fmla="*/ 1935789 h 2079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Lst>
            <a:rect l="l" t="t" r="r" b="b"/>
            <a:pathLst>
              <a:path w="12192000" h="2079137">
                <a:moveTo>
                  <a:pt x="12160143" y="831692"/>
                </a:moveTo>
                <a:lnTo>
                  <a:pt x="12159112" y="833361"/>
                </a:lnTo>
                <a:cubicBezTo>
                  <a:pt x="12157915" y="833832"/>
                  <a:pt x="12157402" y="833649"/>
                  <a:pt x="12158912" y="832430"/>
                </a:cubicBezTo>
                <a:close/>
                <a:moveTo>
                  <a:pt x="0" y="0"/>
                </a:moveTo>
                <a:lnTo>
                  <a:pt x="12192000" y="0"/>
                </a:lnTo>
                <a:lnTo>
                  <a:pt x="12192000" y="558063"/>
                </a:lnTo>
                <a:lnTo>
                  <a:pt x="12189259" y="810508"/>
                </a:lnTo>
                <a:lnTo>
                  <a:pt x="12170847" y="825280"/>
                </a:lnTo>
                <a:lnTo>
                  <a:pt x="12160143" y="831692"/>
                </a:lnTo>
                <a:lnTo>
                  <a:pt x="12163806" y="825759"/>
                </a:lnTo>
                <a:cubicBezTo>
                  <a:pt x="12125449" y="821525"/>
                  <a:pt x="12082203" y="824698"/>
                  <a:pt x="12056557" y="810176"/>
                </a:cubicBezTo>
                <a:cubicBezTo>
                  <a:pt x="12050902" y="790976"/>
                  <a:pt x="11923731" y="799312"/>
                  <a:pt x="11900316" y="789618"/>
                </a:cubicBezTo>
                <a:cubicBezTo>
                  <a:pt x="11841702" y="803374"/>
                  <a:pt x="11823963" y="832645"/>
                  <a:pt x="11791206" y="824176"/>
                </a:cubicBezTo>
                <a:cubicBezTo>
                  <a:pt x="11768977" y="817380"/>
                  <a:pt x="11683857" y="828947"/>
                  <a:pt x="11659257" y="800841"/>
                </a:cubicBezTo>
                <a:cubicBezTo>
                  <a:pt x="11617173" y="818107"/>
                  <a:pt x="11602556" y="790694"/>
                  <a:pt x="11569789" y="797135"/>
                </a:cubicBezTo>
                <a:cubicBezTo>
                  <a:pt x="11498310" y="795094"/>
                  <a:pt x="11458472" y="819882"/>
                  <a:pt x="11367885" y="791985"/>
                </a:cubicBezTo>
                <a:cubicBezTo>
                  <a:pt x="11325508" y="798158"/>
                  <a:pt x="11266580" y="755023"/>
                  <a:pt x="11174663" y="788721"/>
                </a:cubicBezTo>
                <a:cubicBezTo>
                  <a:pt x="11122703" y="792192"/>
                  <a:pt x="11150009" y="775410"/>
                  <a:pt x="11068220" y="786994"/>
                </a:cubicBezTo>
                <a:cubicBezTo>
                  <a:pt x="11046931" y="759861"/>
                  <a:pt x="10919185" y="793102"/>
                  <a:pt x="10893266" y="794013"/>
                </a:cubicBezTo>
                <a:cubicBezTo>
                  <a:pt x="10874184" y="776189"/>
                  <a:pt x="10862860" y="788743"/>
                  <a:pt x="10844025" y="789857"/>
                </a:cubicBezTo>
                <a:cubicBezTo>
                  <a:pt x="10836453" y="779294"/>
                  <a:pt x="10820690" y="778184"/>
                  <a:pt x="10814353" y="789010"/>
                </a:cubicBezTo>
                <a:cubicBezTo>
                  <a:pt x="10819669" y="816016"/>
                  <a:pt x="10754019" y="789067"/>
                  <a:pt x="10748393" y="806738"/>
                </a:cubicBezTo>
                <a:cubicBezTo>
                  <a:pt x="10687156" y="807873"/>
                  <a:pt x="10550299" y="781800"/>
                  <a:pt x="10468256" y="778733"/>
                </a:cubicBezTo>
                <a:cubicBezTo>
                  <a:pt x="10436666" y="770025"/>
                  <a:pt x="10371995" y="797252"/>
                  <a:pt x="10256131" y="788332"/>
                </a:cubicBezTo>
                <a:cubicBezTo>
                  <a:pt x="10240995" y="781626"/>
                  <a:pt x="10182664" y="765742"/>
                  <a:pt x="10177442" y="777371"/>
                </a:cubicBezTo>
                <a:cubicBezTo>
                  <a:pt x="10141447" y="775683"/>
                  <a:pt x="10030323" y="810071"/>
                  <a:pt x="10006086" y="792651"/>
                </a:cubicBezTo>
                <a:cubicBezTo>
                  <a:pt x="10009448" y="818833"/>
                  <a:pt x="9960389" y="791426"/>
                  <a:pt x="9952382" y="815411"/>
                </a:cubicBezTo>
                <a:lnTo>
                  <a:pt x="9926457" y="827295"/>
                </a:lnTo>
                <a:lnTo>
                  <a:pt x="9843405" y="867046"/>
                </a:lnTo>
                <a:lnTo>
                  <a:pt x="9830866" y="875047"/>
                </a:lnTo>
                <a:lnTo>
                  <a:pt x="9801807" y="872272"/>
                </a:lnTo>
                <a:lnTo>
                  <a:pt x="9785653" y="861743"/>
                </a:lnTo>
                <a:lnTo>
                  <a:pt x="9781177" y="864820"/>
                </a:lnTo>
                <a:cubicBezTo>
                  <a:pt x="9776153" y="871003"/>
                  <a:pt x="9773556" y="874842"/>
                  <a:pt x="9768640" y="869379"/>
                </a:cubicBezTo>
                <a:lnTo>
                  <a:pt x="9712211" y="900283"/>
                </a:lnTo>
                <a:cubicBezTo>
                  <a:pt x="9706243" y="902750"/>
                  <a:pt x="9698952" y="902954"/>
                  <a:pt x="9689465" y="899268"/>
                </a:cubicBezTo>
                <a:cubicBezTo>
                  <a:pt x="9670819" y="902906"/>
                  <a:pt x="9618108" y="917739"/>
                  <a:pt x="9600339" y="922112"/>
                </a:cubicBezTo>
                <a:lnTo>
                  <a:pt x="9582850" y="925510"/>
                </a:lnTo>
                <a:cubicBezTo>
                  <a:pt x="9574400" y="928631"/>
                  <a:pt x="9556868" y="938130"/>
                  <a:pt x="9549638" y="940845"/>
                </a:cubicBezTo>
                <a:cubicBezTo>
                  <a:pt x="9543792" y="942327"/>
                  <a:pt x="9546812" y="939351"/>
                  <a:pt x="9539471" y="941799"/>
                </a:cubicBezTo>
                <a:cubicBezTo>
                  <a:pt x="9538994" y="947702"/>
                  <a:pt x="9536009" y="953248"/>
                  <a:pt x="9505592" y="955533"/>
                </a:cubicBezTo>
                <a:cubicBezTo>
                  <a:pt x="9486013" y="968563"/>
                  <a:pt x="9460860" y="978842"/>
                  <a:pt x="9432569" y="985377"/>
                </a:cubicBezTo>
                <a:cubicBezTo>
                  <a:pt x="9426990" y="980335"/>
                  <a:pt x="9418918" y="990185"/>
                  <a:pt x="9414216" y="992655"/>
                </a:cubicBezTo>
                <a:cubicBezTo>
                  <a:pt x="9412644" y="989014"/>
                  <a:pt x="9400057" y="989255"/>
                  <a:pt x="9397106" y="992980"/>
                </a:cubicBezTo>
                <a:cubicBezTo>
                  <a:pt x="9314093" y="1020862"/>
                  <a:pt x="9349678" y="978420"/>
                  <a:pt x="9305108" y="1007767"/>
                </a:cubicBezTo>
                <a:cubicBezTo>
                  <a:pt x="9296670" y="1010324"/>
                  <a:pt x="9289251" y="1009612"/>
                  <a:pt x="9282434" y="1007523"/>
                </a:cubicBezTo>
                <a:lnTo>
                  <a:pt x="9271941" y="1002839"/>
                </a:lnTo>
                <a:lnTo>
                  <a:pt x="9238227" y="1017668"/>
                </a:lnTo>
                <a:cubicBezTo>
                  <a:pt x="9221294" y="1023415"/>
                  <a:pt x="9203166" y="1027997"/>
                  <a:pt x="9184265" y="1031275"/>
                </a:cubicBezTo>
                <a:cubicBezTo>
                  <a:pt x="9178371" y="1024135"/>
                  <a:pt x="9165618" y="1036637"/>
                  <a:pt x="9159000" y="1039569"/>
                </a:cubicBezTo>
                <a:cubicBezTo>
                  <a:pt x="9157881" y="1034602"/>
                  <a:pt x="9141725" y="1033964"/>
                  <a:pt x="9137031" y="1038699"/>
                </a:cubicBezTo>
                <a:cubicBezTo>
                  <a:pt x="9023973" y="1069523"/>
                  <a:pt x="9079946" y="1015706"/>
                  <a:pt x="9015702" y="1051400"/>
                </a:cubicBezTo>
                <a:lnTo>
                  <a:pt x="8971403" y="1040542"/>
                </a:lnTo>
                <a:lnTo>
                  <a:pt x="8961826" y="1045364"/>
                </a:lnTo>
                <a:cubicBezTo>
                  <a:pt x="8922837" y="1050010"/>
                  <a:pt x="8909116" y="1040754"/>
                  <a:pt x="8888623" y="1053908"/>
                </a:cubicBezTo>
                <a:cubicBezTo>
                  <a:pt x="8850424" y="1035587"/>
                  <a:pt x="8865892" y="1054194"/>
                  <a:pt x="8841066" y="1060421"/>
                </a:cubicBezTo>
                <a:cubicBezTo>
                  <a:pt x="8818353" y="1064878"/>
                  <a:pt x="8775995" y="1076068"/>
                  <a:pt x="8752342" y="1080646"/>
                </a:cubicBezTo>
                <a:cubicBezTo>
                  <a:pt x="8736966" y="1099406"/>
                  <a:pt x="8723186" y="1079948"/>
                  <a:pt x="8699139" y="1087885"/>
                </a:cubicBezTo>
                <a:cubicBezTo>
                  <a:pt x="8688630" y="1095506"/>
                  <a:pt x="8680324" y="1097539"/>
                  <a:pt x="8667273" y="1092062"/>
                </a:cubicBezTo>
                <a:cubicBezTo>
                  <a:pt x="8619205" y="1128818"/>
                  <a:pt x="8634590" y="1097116"/>
                  <a:pt x="8586064" y="1114603"/>
                </a:cubicBezTo>
                <a:cubicBezTo>
                  <a:pt x="8544721" y="1131913"/>
                  <a:pt x="8496602" y="1145520"/>
                  <a:pt x="8460312" y="1179878"/>
                </a:cubicBezTo>
                <a:cubicBezTo>
                  <a:pt x="8454266" y="1189140"/>
                  <a:pt x="8435781" y="1194455"/>
                  <a:pt x="8419023" y="1191748"/>
                </a:cubicBezTo>
                <a:cubicBezTo>
                  <a:pt x="8416138" y="1191283"/>
                  <a:pt x="8413416" y="1190591"/>
                  <a:pt x="8410939" y="1189696"/>
                </a:cubicBezTo>
                <a:cubicBezTo>
                  <a:pt x="8390077" y="1213458"/>
                  <a:pt x="8370324" y="1205397"/>
                  <a:pt x="8362040" y="1220820"/>
                </a:cubicBezTo>
                <a:cubicBezTo>
                  <a:pt x="8320616" y="1231942"/>
                  <a:pt x="8281663" y="1222882"/>
                  <a:pt x="8273677" y="1236495"/>
                </a:cubicBezTo>
                <a:cubicBezTo>
                  <a:pt x="8251358" y="1238573"/>
                  <a:pt x="8216738" y="1228341"/>
                  <a:pt x="8204283" y="1243537"/>
                </a:cubicBezTo>
                <a:cubicBezTo>
                  <a:pt x="8198634" y="1233135"/>
                  <a:pt x="8181550" y="1254947"/>
                  <a:pt x="8166550" y="1249551"/>
                </a:cubicBezTo>
                <a:cubicBezTo>
                  <a:pt x="8155570" y="1244572"/>
                  <a:pt x="8147825" y="1250027"/>
                  <a:pt x="8137785" y="1251636"/>
                </a:cubicBezTo>
                <a:cubicBezTo>
                  <a:pt x="8123427" y="1248361"/>
                  <a:pt x="8081662" y="1261833"/>
                  <a:pt x="8071596" y="1269274"/>
                </a:cubicBezTo>
                <a:cubicBezTo>
                  <a:pt x="8048949" y="1293759"/>
                  <a:pt x="7983924" y="1284712"/>
                  <a:pt x="7964816" y="1303668"/>
                </a:cubicBezTo>
                <a:cubicBezTo>
                  <a:pt x="7957137" y="1306992"/>
                  <a:pt x="7949335" y="1308861"/>
                  <a:pt x="7941495" y="1309821"/>
                </a:cubicBezTo>
                <a:lnTo>
                  <a:pt x="7919123" y="1310466"/>
                </a:lnTo>
                <a:lnTo>
                  <a:pt x="7911902" y="1306569"/>
                </a:lnTo>
                <a:lnTo>
                  <a:pt x="7898703" y="1309208"/>
                </a:lnTo>
                <a:lnTo>
                  <a:pt x="7894703" y="1308939"/>
                </a:lnTo>
                <a:lnTo>
                  <a:pt x="7872267" y="1308370"/>
                </a:lnTo>
                <a:cubicBezTo>
                  <a:pt x="7886550" y="1330359"/>
                  <a:pt x="7812648" y="1314851"/>
                  <a:pt x="7836454" y="1331265"/>
                </a:cubicBezTo>
                <a:cubicBezTo>
                  <a:pt x="7798907" y="1336933"/>
                  <a:pt x="7831419" y="1351068"/>
                  <a:pt x="7782451" y="1339601"/>
                </a:cubicBezTo>
                <a:cubicBezTo>
                  <a:pt x="7727636" y="1365002"/>
                  <a:pt x="7583002" y="1338768"/>
                  <a:pt x="7542969" y="1372495"/>
                </a:cubicBezTo>
                <a:cubicBezTo>
                  <a:pt x="7546396" y="1360942"/>
                  <a:pt x="7492851" y="1424323"/>
                  <a:pt x="7476832" y="1431655"/>
                </a:cubicBezTo>
                <a:cubicBezTo>
                  <a:pt x="7439619" y="1443703"/>
                  <a:pt x="7425596" y="1454661"/>
                  <a:pt x="7370237" y="1474339"/>
                </a:cubicBezTo>
                <a:cubicBezTo>
                  <a:pt x="7316246" y="1485928"/>
                  <a:pt x="7281903" y="1512712"/>
                  <a:pt x="7222223" y="1510199"/>
                </a:cubicBezTo>
                <a:cubicBezTo>
                  <a:pt x="7221190" y="1514030"/>
                  <a:pt x="7218885" y="1517398"/>
                  <a:pt x="7215703" y="1520424"/>
                </a:cubicBezTo>
                <a:lnTo>
                  <a:pt x="7204548" y="1528145"/>
                </a:lnTo>
                <a:lnTo>
                  <a:pt x="7202038" y="1527954"/>
                </a:lnTo>
                <a:lnTo>
                  <a:pt x="7173860" y="1541605"/>
                </a:lnTo>
                <a:lnTo>
                  <a:pt x="7155079" y="1552495"/>
                </a:lnTo>
                <a:lnTo>
                  <a:pt x="7149757" y="1552732"/>
                </a:lnTo>
                <a:cubicBezTo>
                  <a:pt x="7141378" y="1554948"/>
                  <a:pt x="7115959" y="1563256"/>
                  <a:pt x="7104804" y="1565792"/>
                </a:cubicBezTo>
                <a:cubicBezTo>
                  <a:pt x="7099811" y="1550850"/>
                  <a:pt x="7096935" y="1561973"/>
                  <a:pt x="7082824" y="1567947"/>
                </a:cubicBezTo>
                <a:cubicBezTo>
                  <a:pt x="7071919" y="1546070"/>
                  <a:pt x="7039417" y="1570606"/>
                  <a:pt x="7021520" y="1562334"/>
                </a:cubicBezTo>
                <a:cubicBezTo>
                  <a:pt x="7011400" y="1567217"/>
                  <a:pt x="7000495" y="1571981"/>
                  <a:pt x="6988956" y="1576442"/>
                </a:cubicBezTo>
                <a:lnTo>
                  <a:pt x="6981922" y="1578821"/>
                </a:lnTo>
                <a:lnTo>
                  <a:pt x="6981583" y="1578678"/>
                </a:lnTo>
                <a:cubicBezTo>
                  <a:pt x="6979627" y="1578791"/>
                  <a:pt x="6977153" y="1579421"/>
                  <a:pt x="6973762" y="1580811"/>
                </a:cubicBezTo>
                <a:lnTo>
                  <a:pt x="6969093" y="1583157"/>
                </a:lnTo>
                <a:lnTo>
                  <a:pt x="6890037" y="1575825"/>
                </a:lnTo>
                <a:cubicBezTo>
                  <a:pt x="6849459" y="1579997"/>
                  <a:pt x="6820022" y="1566922"/>
                  <a:pt x="6785054" y="1582200"/>
                </a:cubicBezTo>
                <a:cubicBezTo>
                  <a:pt x="6747047" y="1586037"/>
                  <a:pt x="6712794" y="1582954"/>
                  <a:pt x="6681692" y="1591296"/>
                </a:cubicBezTo>
                <a:cubicBezTo>
                  <a:pt x="6667557" y="1587501"/>
                  <a:pt x="6654822" y="1586753"/>
                  <a:pt x="6644556" y="1595940"/>
                </a:cubicBezTo>
                <a:cubicBezTo>
                  <a:pt x="6608615" y="1597269"/>
                  <a:pt x="6597697" y="1587005"/>
                  <a:pt x="6577106" y="1598261"/>
                </a:cubicBezTo>
                <a:lnTo>
                  <a:pt x="6544183" y="1596149"/>
                </a:lnTo>
                <a:lnTo>
                  <a:pt x="6540921" y="1593857"/>
                </a:lnTo>
                <a:lnTo>
                  <a:pt x="6535046" y="1593283"/>
                </a:lnTo>
                <a:lnTo>
                  <a:pt x="6519853" y="1595771"/>
                </a:lnTo>
                <a:lnTo>
                  <a:pt x="6514280" y="1597376"/>
                </a:lnTo>
                <a:cubicBezTo>
                  <a:pt x="6510385" y="1598232"/>
                  <a:pt x="6507735" y="1598481"/>
                  <a:pt x="6505824" y="1598298"/>
                </a:cubicBezTo>
                <a:lnTo>
                  <a:pt x="6505573" y="1598109"/>
                </a:lnTo>
                <a:lnTo>
                  <a:pt x="6497741" y="1599392"/>
                </a:lnTo>
                <a:cubicBezTo>
                  <a:pt x="6484628" y="1602044"/>
                  <a:pt x="6471968" y="1605085"/>
                  <a:pt x="6459992" y="1608358"/>
                </a:cubicBezTo>
                <a:cubicBezTo>
                  <a:pt x="6447037" y="1597612"/>
                  <a:pt x="6404274" y="1616787"/>
                  <a:pt x="6404572" y="1593771"/>
                </a:cubicBezTo>
                <a:cubicBezTo>
                  <a:pt x="6388277" y="1597519"/>
                  <a:pt x="6380141" y="1607970"/>
                  <a:pt x="6382671" y="1592612"/>
                </a:cubicBezTo>
                <a:lnTo>
                  <a:pt x="6369843" y="1590015"/>
                </a:lnTo>
                <a:lnTo>
                  <a:pt x="6269740" y="1614633"/>
                </a:lnTo>
                <a:lnTo>
                  <a:pt x="6255405" y="1620529"/>
                </a:lnTo>
                <a:cubicBezTo>
                  <a:pt x="6250911" y="1623016"/>
                  <a:pt x="6247090" y="1625968"/>
                  <a:pt x="6244248" y="1629561"/>
                </a:cubicBezTo>
                <a:cubicBezTo>
                  <a:pt x="6188859" y="1618246"/>
                  <a:pt x="6143250" y="1639346"/>
                  <a:pt x="6086396" y="1642666"/>
                </a:cubicBezTo>
                <a:cubicBezTo>
                  <a:pt x="6024311" y="1653696"/>
                  <a:pt x="5889522" y="1686499"/>
                  <a:pt x="5867429" y="1695554"/>
                </a:cubicBezTo>
                <a:cubicBezTo>
                  <a:pt x="5848669" y="1700350"/>
                  <a:pt x="5763994" y="1699795"/>
                  <a:pt x="5772864" y="1689002"/>
                </a:cubicBezTo>
                <a:cubicBezTo>
                  <a:pt x="5718480" y="1716048"/>
                  <a:pt x="5694188" y="1696562"/>
                  <a:pt x="5629833" y="1713273"/>
                </a:cubicBezTo>
                <a:lnTo>
                  <a:pt x="5504771" y="1725744"/>
                </a:lnTo>
                <a:lnTo>
                  <a:pt x="5490967" y="1726367"/>
                </a:lnTo>
                <a:lnTo>
                  <a:pt x="5486015" y="1721481"/>
                </a:lnTo>
                <a:lnTo>
                  <a:pt x="5439364" y="1721349"/>
                </a:lnTo>
                <a:cubicBezTo>
                  <a:pt x="5418850" y="1733129"/>
                  <a:pt x="5381503" y="1725668"/>
                  <a:pt x="5350025" y="1729885"/>
                </a:cubicBezTo>
                <a:lnTo>
                  <a:pt x="5336104" y="1734377"/>
                </a:lnTo>
                <a:lnTo>
                  <a:pt x="5245234" y="1738520"/>
                </a:lnTo>
                <a:lnTo>
                  <a:pt x="5182955" y="1744622"/>
                </a:lnTo>
                <a:lnTo>
                  <a:pt x="5169506" y="1748993"/>
                </a:lnTo>
                <a:lnTo>
                  <a:pt x="5154299" y="1744080"/>
                </a:lnTo>
                <a:cubicBezTo>
                  <a:pt x="5152463" y="1742751"/>
                  <a:pt x="5150989" y="1741283"/>
                  <a:pt x="5149917" y="1739727"/>
                </a:cubicBezTo>
                <a:lnTo>
                  <a:pt x="5100319" y="1745797"/>
                </a:lnTo>
                <a:lnTo>
                  <a:pt x="5094361" y="1745767"/>
                </a:lnTo>
                <a:lnTo>
                  <a:pt x="5053410" y="1742790"/>
                </a:lnTo>
                <a:lnTo>
                  <a:pt x="4992711" y="1734075"/>
                </a:lnTo>
                <a:cubicBezTo>
                  <a:pt x="4972764" y="1728527"/>
                  <a:pt x="4955480" y="1708667"/>
                  <a:pt x="4930098" y="1717312"/>
                </a:cubicBezTo>
                <a:cubicBezTo>
                  <a:pt x="4936142" y="1706767"/>
                  <a:pt x="4900350" y="1719438"/>
                  <a:pt x="4893834" y="1710028"/>
                </a:cubicBezTo>
                <a:cubicBezTo>
                  <a:pt x="4890113" y="1702277"/>
                  <a:pt x="4878389" y="1704314"/>
                  <a:pt x="4868730" y="1702384"/>
                </a:cubicBezTo>
                <a:cubicBezTo>
                  <a:pt x="4860577" y="1694955"/>
                  <a:pt x="4813519" y="1692594"/>
                  <a:pt x="4797925" y="1695535"/>
                </a:cubicBezTo>
                <a:cubicBezTo>
                  <a:pt x="4754973" y="1708626"/>
                  <a:pt x="4712186" y="1679830"/>
                  <a:pt x="4677670" y="1689453"/>
                </a:cubicBezTo>
                <a:cubicBezTo>
                  <a:pt x="4650390" y="1686902"/>
                  <a:pt x="4641786" y="1682702"/>
                  <a:pt x="4634248" y="1680227"/>
                </a:cubicBezTo>
                <a:lnTo>
                  <a:pt x="4632434" y="1674607"/>
                </a:lnTo>
                <a:lnTo>
                  <a:pt x="4619204" y="1672507"/>
                </a:lnTo>
                <a:lnTo>
                  <a:pt x="4616283" y="1670977"/>
                </a:lnTo>
                <a:cubicBezTo>
                  <a:pt x="4610716" y="1668036"/>
                  <a:pt x="4605090" y="1665277"/>
                  <a:pt x="4598926" y="1663178"/>
                </a:cubicBezTo>
                <a:cubicBezTo>
                  <a:pt x="4588025" y="1686237"/>
                  <a:pt x="4544698" y="1649138"/>
                  <a:pt x="4547069" y="1670642"/>
                </a:cubicBezTo>
                <a:lnTo>
                  <a:pt x="4523516" y="1669785"/>
                </a:lnTo>
                <a:lnTo>
                  <a:pt x="4500586" y="1675912"/>
                </a:lnTo>
                <a:lnTo>
                  <a:pt x="4488196" y="1683463"/>
                </a:lnTo>
                <a:lnTo>
                  <a:pt x="4445463" y="1695634"/>
                </a:lnTo>
                <a:lnTo>
                  <a:pt x="4446550" y="1680538"/>
                </a:lnTo>
                <a:lnTo>
                  <a:pt x="4365375" y="1697935"/>
                </a:lnTo>
                <a:lnTo>
                  <a:pt x="4305123" y="1714185"/>
                </a:lnTo>
                <a:lnTo>
                  <a:pt x="4292665" y="1720703"/>
                </a:lnTo>
                <a:lnTo>
                  <a:pt x="4276789" y="1718367"/>
                </a:lnTo>
                <a:cubicBezTo>
                  <a:pt x="4274740" y="1717359"/>
                  <a:pt x="4273021" y="1716157"/>
                  <a:pt x="4271683" y="1714801"/>
                </a:cubicBezTo>
                <a:lnTo>
                  <a:pt x="4223918" y="1728936"/>
                </a:lnTo>
                <a:lnTo>
                  <a:pt x="4218039" y="1729885"/>
                </a:lnTo>
                <a:lnTo>
                  <a:pt x="4177153" y="1733691"/>
                </a:lnTo>
                <a:lnTo>
                  <a:pt x="4051032" y="1728886"/>
                </a:lnTo>
                <a:cubicBezTo>
                  <a:pt x="4055072" y="1717510"/>
                  <a:pt x="4022108" y="1735873"/>
                  <a:pt x="4013978" y="1727679"/>
                </a:cubicBezTo>
                <a:cubicBezTo>
                  <a:pt x="4008905" y="1720660"/>
                  <a:pt x="3997723" y="1724594"/>
                  <a:pt x="3987857" y="1724282"/>
                </a:cubicBezTo>
                <a:cubicBezTo>
                  <a:pt x="3978476" y="1718309"/>
                  <a:pt x="3931683" y="1723723"/>
                  <a:pt x="3916852" y="1729184"/>
                </a:cubicBezTo>
                <a:cubicBezTo>
                  <a:pt x="3876910" y="1749138"/>
                  <a:pt x="3829523" y="1727824"/>
                  <a:pt x="3797263" y="1742976"/>
                </a:cubicBezTo>
                <a:cubicBezTo>
                  <a:pt x="3769922" y="1744951"/>
                  <a:pt x="3760682" y="1742230"/>
                  <a:pt x="3752806" y="1741033"/>
                </a:cubicBezTo>
                <a:lnTo>
                  <a:pt x="3749997" y="1735799"/>
                </a:lnTo>
                <a:lnTo>
                  <a:pt x="3736582" y="1735907"/>
                </a:lnTo>
                <a:lnTo>
                  <a:pt x="3733428" y="1734881"/>
                </a:lnTo>
                <a:cubicBezTo>
                  <a:pt x="3727408" y="1732899"/>
                  <a:pt x="3721365" y="1731108"/>
                  <a:pt x="3714911" y="1730056"/>
                </a:cubicBezTo>
                <a:cubicBezTo>
                  <a:pt x="3708355" y="1754554"/>
                  <a:pt x="3658933" y="1725152"/>
                  <a:pt x="3665172" y="1745936"/>
                </a:cubicBezTo>
                <a:cubicBezTo>
                  <a:pt x="3628569" y="1744420"/>
                  <a:pt x="3583742" y="1775884"/>
                  <a:pt x="3552006" y="1755220"/>
                </a:cubicBezTo>
                <a:cubicBezTo>
                  <a:pt x="3497522" y="1758390"/>
                  <a:pt x="3448310" y="1757433"/>
                  <a:pt x="3390301" y="1762546"/>
                </a:cubicBezTo>
                <a:cubicBezTo>
                  <a:pt x="3345266" y="1774524"/>
                  <a:pt x="3297039" y="1758531"/>
                  <a:pt x="3264312" y="1774620"/>
                </a:cubicBezTo>
                <a:cubicBezTo>
                  <a:pt x="3212634" y="1771139"/>
                  <a:pt x="3147905" y="1780248"/>
                  <a:pt x="3106901" y="1804264"/>
                </a:cubicBezTo>
                <a:cubicBezTo>
                  <a:pt x="3051355" y="1805490"/>
                  <a:pt x="3041708" y="1820368"/>
                  <a:pt x="2993303" y="1806542"/>
                </a:cubicBezTo>
                <a:cubicBezTo>
                  <a:pt x="2989182" y="1810139"/>
                  <a:pt x="2984377" y="1813039"/>
                  <a:pt x="2979115" y="1815432"/>
                </a:cubicBezTo>
                <a:lnTo>
                  <a:pt x="2963118" y="1820962"/>
                </a:lnTo>
                <a:lnTo>
                  <a:pt x="2961156" y="1820297"/>
                </a:lnTo>
                <a:lnTo>
                  <a:pt x="2925719" y="1828468"/>
                </a:lnTo>
                <a:lnTo>
                  <a:pt x="2857951" y="1842496"/>
                </a:lnTo>
                <a:lnTo>
                  <a:pt x="2857427" y="1841591"/>
                </a:lnTo>
                <a:cubicBezTo>
                  <a:pt x="2855386" y="1839734"/>
                  <a:pt x="2852250" y="1838690"/>
                  <a:pt x="2846731" y="1839316"/>
                </a:cubicBezTo>
                <a:cubicBezTo>
                  <a:pt x="2855175" y="1823564"/>
                  <a:pt x="2843311" y="1834035"/>
                  <a:pt x="2826290" y="1837274"/>
                </a:cubicBezTo>
                <a:cubicBezTo>
                  <a:pt x="2835609" y="1813530"/>
                  <a:pt x="2787284" y="1831665"/>
                  <a:pt x="2779146" y="1820071"/>
                </a:cubicBezTo>
                <a:cubicBezTo>
                  <a:pt x="2766432" y="1822985"/>
                  <a:pt x="2753158" y="1825635"/>
                  <a:pt x="2739608" y="1827861"/>
                </a:cubicBezTo>
                <a:lnTo>
                  <a:pt x="2731631" y="1828881"/>
                </a:lnTo>
                <a:cubicBezTo>
                  <a:pt x="2731575" y="1828813"/>
                  <a:pt x="2731521" y="1828744"/>
                  <a:pt x="2731464" y="1828677"/>
                </a:cubicBezTo>
                <a:cubicBezTo>
                  <a:pt x="2729715" y="1828415"/>
                  <a:pt x="2727085" y="1828569"/>
                  <a:pt x="2723037" y="1829303"/>
                </a:cubicBezTo>
                <a:lnTo>
                  <a:pt x="2701616" y="1832725"/>
                </a:lnTo>
                <a:lnTo>
                  <a:pt x="2696239" y="1831904"/>
                </a:lnTo>
                <a:lnTo>
                  <a:pt x="2663445" y="1825958"/>
                </a:lnTo>
                <a:cubicBezTo>
                  <a:pt x="2641260" y="1825904"/>
                  <a:pt x="2595040" y="1827674"/>
                  <a:pt x="2560925" y="1829094"/>
                </a:cubicBezTo>
                <a:cubicBezTo>
                  <a:pt x="2527977" y="1836499"/>
                  <a:pt x="2496507" y="1831991"/>
                  <a:pt x="2458739" y="1834479"/>
                </a:cubicBezTo>
                <a:cubicBezTo>
                  <a:pt x="2419379" y="1848893"/>
                  <a:pt x="2396428" y="1834257"/>
                  <a:pt x="2356074" y="1836991"/>
                </a:cubicBezTo>
                <a:cubicBezTo>
                  <a:pt x="2323435" y="1857644"/>
                  <a:pt x="2325610" y="1826053"/>
                  <a:pt x="2304241" y="1822021"/>
                </a:cubicBezTo>
                <a:lnTo>
                  <a:pt x="2298362" y="1822125"/>
                </a:lnTo>
                <a:lnTo>
                  <a:pt x="2283527" y="1826361"/>
                </a:lnTo>
                <a:lnTo>
                  <a:pt x="2278150" y="1828604"/>
                </a:lnTo>
                <a:cubicBezTo>
                  <a:pt x="2274371" y="1829907"/>
                  <a:pt x="2271762" y="1830461"/>
                  <a:pt x="2269853" y="1830502"/>
                </a:cubicBezTo>
                <a:lnTo>
                  <a:pt x="2269585" y="1830341"/>
                </a:lnTo>
                <a:lnTo>
                  <a:pt x="2225332" y="1845825"/>
                </a:lnTo>
                <a:cubicBezTo>
                  <a:pt x="2211505" y="1836594"/>
                  <a:pt x="2170867" y="1860661"/>
                  <a:pt x="2169048" y="1837658"/>
                </a:cubicBezTo>
                <a:cubicBezTo>
                  <a:pt x="2153238" y="1843278"/>
                  <a:pt x="2146132" y="1854645"/>
                  <a:pt x="2147231" y="1839027"/>
                </a:cubicBezTo>
                <a:cubicBezTo>
                  <a:pt x="2141901" y="1840465"/>
                  <a:pt x="2138205" y="1840014"/>
                  <a:pt x="2135241" y="1838652"/>
                </a:cubicBezTo>
                <a:lnTo>
                  <a:pt x="2099215" y="1850768"/>
                </a:lnTo>
                <a:lnTo>
                  <a:pt x="2094046" y="1850806"/>
                </a:lnTo>
                <a:lnTo>
                  <a:pt x="2071850" y="1861319"/>
                </a:lnTo>
                <a:lnTo>
                  <a:pt x="2039607" y="1874318"/>
                </a:lnTo>
                <a:lnTo>
                  <a:pt x="2037289" y="1874025"/>
                </a:lnTo>
                <a:lnTo>
                  <a:pt x="2023615" y="1881562"/>
                </a:lnTo>
                <a:cubicBezTo>
                  <a:pt x="2019390" y="1884562"/>
                  <a:pt x="1959668" y="1894795"/>
                  <a:pt x="1957176" y="1898709"/>
                </a:cubicBezTo>
                <a:cubicBezTo>
                  <a:pt x="1901224" y="1893805"/>
                  <a:pt x="1914145" y="1913274"/>
                  <a:pt x="1858081" y="1923144"/>
                </a:cubicBezTo>
                <a:cubicBezTo>
                  <a:pt x="1819487" y="1923227"/>
                  <a:pt x="1798952" y="1929741"/>
                  <a:pt x="1738865" y="1944965"/>
                </a:cubicBezTo>
                <a:cubicBezTo>
                  <a:pt x="1698633" y="1955957"/>
                  <a:pt x="1670491" y="1978862"/>
                  <a:pt x="1616692" y="1989107"/>
                </a:cubicBezTo>
                <a:cubicBezTo>
                  <a:pt x="1565257" y="2022368"/>
                  <a:pt x="1474172" y="2022156"/>
                  <a:pt x="1411898" y="2046254"/>
                </a:cubicBezTo>
                <a:cubicBezTo>
                  <a:pt x="1380237" y="2035952"/>
                  <a:pt x="1386648" y="2042292"/>
                  <a:pt x="1375780" y="2047961"/>
                </a:cubicBezTo>
                <a:cubicBezTo>
                  <a:pt x="1375756" y="2047968"/>
                  <a:pt x="1375731" y="2047974"/>
                  <a:pt x="1375707" y="2047981"/>
                </a:cubicBezTo>
                <a:lnTo>
                  <a:pt x="1285585" y="2047113"/>
                </a:lnTo>
                <a:cubicBezTo>
                  <a:pt x="1279541" y="2043453"/>
                  <a:pt x="1272537" y="2040974"/>
                  <a:pt x="1263658" y="2041397"/>
                </a:cubicBezTo>
                <a:cubicBezTo>
                  <a:pt x="1212454" y="2058890"/>
                  <a:pt x="1258499" y="2026611"/>
                  <a:pt x="1170403" y="2033399"/>
                </a:cubicBezTo>
                <a:cubicBezTo>
                  <a:pt x="1166530" y="2036274"/>
                  <a:pt x="1154254" y="2033463"/>
                  <a:pt x="1153718" y="2029576"/>
                </a:cubicBezTo>
                <a:cubicBezTo>
                  <a:pt x="1148486" y="2030819"/>
                  <a:pt x="1137980" y="2038354"/>
                  <a:pt x="1133937" y="2032149"/>
                </a:cubicBezTo>
                <a:cubicBezTo>
                  <a:pt x="1104720" y="2031606"/>
                  <a:pt x="1077532" y="2035424"/>
                  <a:pt x="1054999" y="2043242"/>
                </a:cubicBezTo>
                <a:cubicBezTo>
                  <a:pt x="1024875" y="2038090"/>
                  <a:pt x="1020473" y="2042711"/>
                  <a:pt x="1018405" y="2048281"/>
                </a:cubicBezTo>
                <a:lnTo>
                  <a:pt x="1016563" y="2051718"/>
                </a:lnTo>
                <a:lnTo>
                  <a:pt x="1008284" y="2046742"/>
                </a:lnTo>
                <a:cubicBezTo>
                  <a:pt x="999244" y="2043620"/>
                  <a:pt x="990505" y="2044937"/>
                  <a:pt x="981974" y="2048363"/>
                </a:cubicBezTo>
                <a:lnTo>
                  <a:pt x="971903" y="2053484"/>
                </a:lnTo>
                <a:lnTo>
                  <a:pt x="954015" y="2052529"/>
                </a:lnTo>
                <a:cubicBezTo>
                  <a:pt x="931960" y="2051365"/>
                  <a:pt x="861352" y="2046214"/>
                  <a:pt x="839571" y="2046509"/>
                </a:cubicBezTo>
                <a:lnTo>
                  <a:pt x="823321" y="2054296"/>
                </a:lnTo>
                <a:lnTo>
                  <a:pt x="800990" y="2051523"/>
                </a:lnTo>
                <a:cubicBezTo>
                  <a:pt x="790723" y="2052171"/>
                  <a:pt x="782268" y="2055403"/>
                  <a:pt x="776439" y="2062634"/>
                </a:cubicBezTo>
                <a:cubicBezTo>
                  <a:pt x="773155" y="2056184"/>
                  <a:pt x="769593" y="2059253"/>
                  <a:pt x="763041" y="2063995"/>
                </a:cubicBezTo>
                <a:lnTo>
                  <a:pt x="757863" y="2065877"/>
                </a:lnTo>
                <a:lnTo>
                  <a:pt x="745053" y="2051831"/>
                </a:lnTo>
                <a:lnTo>
                  <a:pt x="722609" y="2049504"/>
                </a:lnTo>
                <a:lnTo>
                  <a:pt x="717618" y="2042131"/>
                </a:lnTo>
                <a:lnTo>
                  <a:pt x="703285" y="2046808"/>
                </a:lnTo>
                <a:cubicBezTo>
                  <a:pt x="698219" y="2048137"/>
                  <a:pt x="690058" y="2049926"/>
                  <a:pt x="680199" y="2051947"/>
                </a:cubicBezTo>
                <a:lnTo>
                  <a:pt x="667351" y="2054469"/>
                </a:lnTo>
                <a:lnTo>
                  <a:pt x="660961" y="2049404"/>
                </a:lnTo>
                <a:lnTo>
                  <a:pt x="638282" y="2060093"/>
                </a:lnTo>
                <a:lnTo>
                  <a:pt x="583551" y="2070197"/>
                </a:lnTo>
                <a:cubicBezTo>
                  <a:pt x="569268" y="2091365"/>
                  <a:pt x="529124" y="2053106"/>
                  <a:pt x="525274" y="2079137"/>
                </a:cubicBezTo>
                <a:cubicBezTo>
                  <a:pt x="506495" y="2056498"/>
                  <a:pt x="440091" y="2069666"/>
                  <a:pt x="405635" y="2059339"/>
                </a:cubicBezTo>
                <a:cubicBezTo>
                  <a:pt x="397410" y="2069278"/>
                  <a:pt x="294416" y="2032966"/>
                  <a:pt x="281555" y="2022847"/>
                </a:cubicBezTo>
                <a:cubicBezTo>
                  <a:pt x="171589" y="1986245"/>
                  <a:pt x="126791" y="1985528"/>
                  <a:pt x="98513" y="1969504"/>
                </a:cubicBezTo>
                <a:cubicBezTo>
                  <a:pt x="85544" y="1965247"/>
                  <a:pt x="73324" y="1958000"/>
                  <a:pt x="56191" y="1950709"/>
                </a:cubicBezTo>
                <a:lnTo>
                  <a:pt x="0" y="1935789"/>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6A7CAEB6-59DD-CCD3-0FA4-71576EC7BF05}"/>
              </a:ext>
            </a:extLst>
          </p:cNvPr>
          <p:cNvSpPr>
            <a:spLocks noGrp="1"/>
          </p:cNvSpPr>
          <p:nvPr>
            <p:ph type="title"/>
          </p:nvPr>
        </p:nvSpPr>
        <p:spPr>
          <a:xfrm>
            <a:off x="1137036" y="548640"/>
            <a:ext cx="9543405" cy="1188720"/>
          </a:xfrm>
        </p:spPr>
        <p:txBody>
          <a:bodyPr>
            <a:noAutofit/>
          </a:bodyPr>
          <a:lstStyle/>
          <a:p>
            <a:r>
              <a:rPr lang="nl-NL" dirty="0" err="1">
                <a:solidFill>
                  <a:schemeClr val="tx1">
                    <a:lumMod val="85000"/>
                    <a:lumOff val="15000"/>
                  </a:schemeClr>
                </a:solidFill>
              </a:rPr>
              <a:t>Triad</a:t>
            </a:r>
            <a:r>
              <a:rPr lang="nl-NL" dirty="0">
                <a:solidFill>
                  <a:schemeClr val="tx1">
                    <a:lumMod val="85000"/>
                    <a:lumOff val="15000"/>
                  </a:schemeClr>
                </a:solidFill>
              </a:rPr>
              <a:t> of </a:t>
            </a:r>
            <a:r>
              <a:rPr lang="nl-NL" dirty="0" err="1">
                <a:solidFill>
                  <a:schemeClr val="tx1">
                    <a:lumMod val="85000"/>
                    <a:lumOff val="15000"/>
                  </a:schemeClr>
                </a:solidFill>
              </a:rPr>
              <a:t>clinical</a:t>
            </a:r>
            <a:r>
              <a:rPr lang="nl-NL" dirty="0">
                <a:solidFill>
                  <a:schemeClr val="tx1">
                    <a:lumMod val="85000"/>
                    <a:lumOff val="15000"/>
                  </a:schemeClr>
                </a:solidFill>
              </a:rPr>
              <a:t> thinking</a:t>
            </a:r>
            <a:endParaRPr lang="en-NL" dirty="0">
              <a:solidFill>
                <a:schemeClr val="tx1">
                  <a:lumMod val="85000"/>
                  <a:lumOff val="15000"/>
                </a:schemeClr>
              </a:solidFill>
            </a:endParaRPr>
          </a:p>
        </p:txBody>
      </p:sp>
      <p:sp>
        <p:nvSpPr>
          <p:cNvPr id="12" name="Freeform: Shape 11">
            <a:extLst>
              <a:ext uri="{FF2B5EF4-FFF2-40B4-BE49-F238E27FC236}">
                <a16:creationId xmlns:a16="http://schemas.microsoft.com/office/drawing/2014/main" id="{142DCE2C-2863-46FA-9BE7-24365A24D9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24586" y="5970896"/>
            <a:ext cx="9967416" cy="887104"/>
          </a:xfrm>
          <a:custGeom>
            <a:avLst/>
            <a:gdLst>
              <a:gd name="connsiteX0" fmla="*/ 4686423 w 9517857"/>
              <a:gd name="connsiteY0" fmla="*/ 247919 h 918356"/>
              <a:gd name="connsiteX1" fmla="*/ 4689051 w 9517857"/>
              <a:gd name="connsiteY1" fmla="*/ 250968 h 918356"/>
              <a:gd name="connsiteX2" fmla="*/ 4687244 w 9517857"/>
              <a:gd name="connsiteY2" fmla="*/ 251298 h 918356"/>
              <a:gd name="connsiteX3" fmla="*/ 4685225 w 9517857"/>
              <a:gd name="connsiteY3" fmla="*/ 246530 h 918356"/>
              <a:gd name="connsiteX4" fmla="*/ 4686133 w 9517857"/>
              <a:gd name="connsiteY4" fmla="*/ 246727 h 918356"/>
              <a:gd name="connsiteX5" fmla="*/ 4686423 w 9517857"/>
              <a:gd name="connsiteY5" fmla="*/ 247919 h 918356"/>
              <a:gd name="connsiteX6" fmla="*/ 9517856 w 9517857"/>
              <a:gd name="connsiteY6" fmla="*/ 0 h 918356"/>
              <a:gd name="connsiteX7" fmla="*/ 9517857 w 9517857"/>
              <a:gd name="connsiteY7" fmla="*/ 12 h 918356"/>
              <a:gd name="connsiteX8" fmla="*/ 9517857 w 9517857"/>
              <a:gd name="connsiteY8" fmla="*/ 918356 h 918356"/>
              <a:gd name="connsiteX9" fmla="*/ 14604 w 9517857"/>
              <a:gd name="connsiteY9" fmla="*/ 918356 h 918356"/>
              <a:gd name="connsiteX10" fmla="*/ 12841 w 9517857"/>
              <a:gd name="connsiteY10" fmla="*/ 917763 h 918356"/>
              <a:gd name="connsiteX11" fmla="*/ 93 w 9517857"/>
              <a:gd name="connsiteY11" fmla="*/ 912471 h 918356"/>
              <a:gd name="connsiteX12" fmla="*/ 58674 w 9517857"/>
              <a:gd name="connsiteY12" fmla="*/ 890322 h 918356"/>
              <a:gd name="connsiteX13" fmla="*/ 275005 w 9517857"/>
              <a:gd name="connsiteY13" fmla="*/ 807229 h 918356"/>
              <a:gd name="connsiteX14" fmla="*/ 587824 w 9517857"/>
              <a:gd name="connsiteY14" fmla="*/ 798195 h 918356"/>
              <a:gd name="connsiteX15" fmla="*/ 651826 w 9517857"/>
              <a:gd name="connsiteY15" fmla="*/ 738338 h 918356"/>
              <a:gd name="connsiteX16" fmla="*/ 727985 w 9517857"/>
              <a:gd name="connsiteY16" fmla="*/ 719826 h 918356"/>
              <a:gd name="connsiteX17" fmla="*/ 778982 w 9517857"/>
              <a:gd name="connsiteY17" fmla="*/ 710142 h 918356"/>
              <a:gd name="connsiteX18" fmla="*/ 849944 w 9517857"/>
              <a:gd name="connsiteY18" fmla="*/ 717987 h 918356"/>
              <a:gd name="connsiteX19" fmla="*/ 921659 w 9517857"/>
              <a:gd name="connsiteY19" fmla="*/ 712695 h 918356"/>
              <a:gd name="connsiteX20" fmla="*/ 930946 w 9517857"/>
              <a:gd name="connsiteY20" fmla="*/ 734046 h 918356"/>
              <a:gd name="connsiteX21" fmla="*/ 986250 w 9517857"/>
              <a:gd name="connsiteY21" fmla="*/ 713530 h 918356"/>
              <a:gd name="connsiteX22" fmla="*/ 1013752 w 9517857"/>
              <a:gd name="connsiteY22" fmla="*/ 713361 h 918356"/>
              <a:gd name="connsiteX23" fmla="*/ 1023734 w 9517857"/>
              <a:gd name="connsiteY23" fmla="*/ 718571 h 918356"/>
              <a:gd name="connsiteX24" fmla="*/ 1063207 w 9517857"/>
              <a:gd name="connsiteY24" fmla="*/ 715651 h 918356"/>
              <a:gd name="connsiteX25" fmla="*/ 1081980 w 9517857"/>
              <a:gd name="connsiteY25" fmla="*/ 738455 h 918356"/>
              <a:gd name="connsiteX26" fmla="*/ 1218120 w 9517857"/>
              <a:gd name="connsiteY26" fmla="*/ 713280 h 918356"/>
              <a:gd name="connsiteX27" fmla="*/ 1397459 w 9517857"/>
              <a:gd name="connsiteY27" fmla="*/ 691190 h 918356"/>
              <a:gd name="connsiteX28" fmla="*/ 1580688 w 9517857"/>
              <a:gd name="connsiteY28" fmla="*/ 693697 h 918356"/>
              <a:gd name="connsiteX29" fmla="*/ 1772334 w 9517857"/>
              <a:gd name="connsiteY29" fmla="*/ 710640 h 918356"/>
              <a:gd name="connsiteX30" fmla="*/ 2002561 w 9517857"/>
              <a:gd name="connsiteY30" fmla="*/ 659917 h 918356"/>
              <a:gd name="connsiteX31" fmla="*/ 2135144 w 9517857"/>
              <a:gd name="connsiteY31" fmla="*/ 636501 h 918356"/>
              <a:gd name="connsiteX32" fmla="*/ 2440292 w 9517857"/>
              <a:gd name="connsiteY32" fmla="*/ 593862 h 918356"/>
              <a:gd name="connsiteX33" fmla="*/ 2547829 w 9517857"/>
              <a:gd name="connsiteY33" fmla="*/ 566150 h 918356"/>
              <a:gd name="connsiteX34" fmla="*/ 2658055 w 9517857"/>
              <a:gd name="connsiteY34" fmla="*/ 578727 h 918356"/>
              <a:gd name="connsiteX35" fmla="*/ 2693698 w 9517857"/>
              <a:gd name="connsiteY35" fmla="*/ 560029 h 918356"/>
              <a:gd name="connsiteX36" fmla="*/ 2699673 w 9517857"/>
              <a:gd name="connsiteY36" fmla="*/ 556400 h 918356"/>
              <a:gd name="connsiteX37" fmla="*/ 2727306 w 9517857"/>
              <a:gd name="connsiteY37" fmla="*/ 550698 h 918356"/>
              <a:gd name="connsiteX38" fmla="*/ 2730451 w 9517857"/>
              <a:gd name="connsiteY38" fmla="*/ 538058 h 918356"/>
              <a:gd name="connsiteX39" fmla="*/ 2768713 w 9517857"/>
              <a:gd name="connsiteY39" fmla="*/ 521575 h 918356"/>
              <a:gd name="connsiteX40" fmla="*/ 2820868 w 9517857"/>
              <a:gd name="connsiteY40" fmla="*/ 514160 h 918356"/>
              <a:gd name="connsiteX41" fmla="*/ 3073635 w 9517857"/>
              <a:gd name="connsiteY41" fmla="*/ 491294 h 918356"/>
              <a:gd name="connsiteX42" fmla="*/ 3222071 w 9517857"/>
              <a:gd name="connsiteY42" fmla="*/ 470559 h 918356"/>
              <a:gd name="connsiteX43" fmla="*/ 3274069 w 9517857"/>
              <a:gd name="connsiteY43" fmla="*/ 451605 h 918356"/>
              <a:gd name="connsiteX44" fmla="*/ 3349632 w 9517857"/>
              <a:gd name="connsiteY44" fmla="*/ 432583 h 918356"/>
              <a:gd name="connsiteX45" fmla="*/ 3479593 w 9517857"/>
              <a:gd name="connsiteY45" fmla="*/ 390437 h 918356"/>
              <a:gd name="connsiteX46" fmla="*/ 3660110 w 9517857"/>
              <a:gd name="connsiteY46" fmla="*/ 348726 h 918356"/>
              <a:gd name="connsiteX47" fmla="*/ 3750023 w 9517857"/>
              <a:gd name="connsiteY47" fmla="*/ 370678 h 918356"/>
              <a:gd name="connsiteX48" fmla="*/ 3844133 w 9517857"/>
              <a:gd name="connsiteY48" fmla="*/ 360648 h 918356"/>
              <a:gd name="connsiteX49" fmla="*/ 3913545 w 9517857"/>
              <a:gd name="connsiteY49" fmla="*/ 344235 h 918356"/>
              <a:gd name="connsiteX50" fmla="*/ 4266740 w 9517857"/>
              <a:gd name="connsiteY50" fmla="*/ 361454 h 918356"/>
              <a:gd name="connsiteX51" fmla="*/ 4430770 w 9517857"/>
              <a:gd name="connsiteY51" fmla="*/ 342643 h 918356"/>
              <a:gd name="connsiteX52" fmla="*/ 4512664 w 9517857"/>
              <a:gd name="connsiteY52" fmla="*/ 319948 h 918356"/>
              <a:gd name="connsiteX53" fmla="*/ 4616423 w 9517857"/>
              <a:gd name="connsiteY53" fmla="*/ 290914 h 918356"/>
              <a:gd name="connsiteX54" fmla="*/ 4691675 w 9517857"/>
              <a:gd name="connsiteY54" fmla="*/ 254011 h 918356"/>
              <a:gd name="connsiteX55" fmla="*/ 4689051 w 9517857"/>
              <a:gd name="connsiteY55" fmla="*/ 250968 h 918356"/>
              <a:gd name="connsiteX56" fmla="*/ 4719994 w 9517857"/>
              <a:gd name="connsiteY56" fmla="*/ 245307 h 918356"/>
              <a:gd name="connsiteX57" fmla="*/ 4752894 w 9517857"/>
              <a:gd name="connsiteY57" fmla="*/ 239875 h 918356"/>
              <a:gd name="connsiteX58" fmla="*/ 4769329 w 9517857"/>
              <a:gd name="connsiteY58" fmla="*/ 233585 h 918356"/>
              <a:gd name="connsiteX59" fmla="*/ 4775634 w 9517857"/>
              <a:gd name="connsiteY59" fmla="*/ 234063 h 918356"/>
              <a:gd name="connsiteX60" fmla="*/ 4790452 w 9517857"/>
              <a:gd name="connsiteY60" fmla="*/ 233572 h 918356"/>
              <a:gd name="connsiteX61" fmla="*/ 4789062 w 9517857"/>
              <a:gd name="connsiteY61" fmla="*/ 241924 h 918356"/>
              <a:gd name="connsiteX62" fmla="*/ 4827826 w 9517857"/>
              <a:gd name="connsiteY62" fmla="*/ 246977 h 918356"/>
              <a:gd name="connsiteX63" fmla="*/ 4892569 w 9517857"/>
              <a:gd name="connsiteY63" fmla="*/ 249933 h 918356"/>
              <a:gd name="connsiteX64" fmla="*/ 4896611 w 9517857"/>
              <a:gd name="connsiteY64" fmla="*/ 240448 h 918356"/>
              <a:gd name="connsiteX65" fmla="*/ 4917286 w 9517857"/>
              <a:gd name="connsiteY65" fmla="*/ 243659 h 918356"/>
              <a:gd name="connsiteX66" fmla="*/ 4981173 w 9517857"/>
              <a:gd name="connsiteY66" fmla="*/ 247103 h 918356"/>
              <a:gd name="connsiteX67" fmla="*/ 5060397 w 9517857"/>
              <a:gd name="connsiteY67" fmla="*/ 263688 h 918356"/>
              <a:gd name="connsiteX68" fmla="*/ 5252996 w 9517857"/>
              <a:gd name="connsiteY68" fmla="*/ 270655 h 918356"/>
              <a:gd name="connsiteX69" fmla="*/ 5358056 w 9517857"/>
              <a:gd name="connsiteY69" fmla="*/ 247248 h 918356"/>
              <a:gd name="connsiteX70" fmla="*/ 5426496 w 9517857"/>
              <a:gd name="connsiteY70" fmla="*/ 235142 h 918356"/>
              <a:gd name="connsiteX71" fmla="*/ 5497161 w 9517857"/>
              <a:gd name="connsiteY71" fmla="*/ 228808 h 918356"/>
              <a:gd name="connsiteX72" fmla="*/ 5826043 w 9517857"/>
              <a:gd name="connsiteY72" fmla="*/ 148073 h 918356"/>
              <a:gd name="connsiteX73" fmla="*/ 6013415 w 9517857"/>
              <a:gd name="connsiteY73" fmla="*/ 137316 h 918356"/>
              <a:gd name="connsiteX74" fmla="*/ 6080994 w 9517857"/>
              <a:gd name="connsiteY74" fmla="*/ 142938 h 918356"/>
              <a:gd name="connsiteX75" fmla="*/ 6194152 w 9517857"/>
              <a:gd name="connsiteY75" fmla="*/ 151772 h 918356"/>
              <a:gd name="connsiteX76" fmla="*/ 6281379 w 9517857"/>
              <a:gd name="connsiteY76" fmla="*/ 181626 h 918356"/>
              <a:gd name="connsiteX77" fmla="*/ 6374947 w 9517857"/>
              <a:gd name="connsiteY77" fmla="*/ 179799 h 918356"/>
              <a:gd name="connsiteX78" fmla="*/ 6448518 w 9517857"/>
              <a:gd name="connsiteY78" fmla="*/ 164378 h 918356"/>
              <a:gd name="connsiteX79" fmla="*/ 6544700 w 9517857"/>
              <a:gd name="connsiteY79" fmla="*/ 167161 h 918356"/>
              <a:gd name="connsiteX80" fmla="*/ 6648353 w 9517857"/>
              <a:gd name="connsiteY80" fmla="*/ 172250 h 918356"/>
              <a:gd name="connsiteX81" fmla="*/ 6736227 w 9517857"/>
              <a:gd name="connsiteY81" fmla="*/ 173216 h 918356"/>
              <a:gd name="connsiteX82" fmla="*/ 6977218 w 9517857"/>
              <a:gd name="connsiteY82" fmla="*/ 184289 h 918356"/>
              <a:gd name="connsiteX83" fmla="*/ 7065221 w 9517857"/>
              <a:gd name="connsiteY83" fmla="*/ 227531 h 918356"/>
              <a:gd name="connsiteX84" fmla="*/ 7366876 w 9517857"/>
              <a:gd name="connsiteY84" fmla="*/ 248468 h 918356"/>
              <a:gd name="connsiteX85" fmla="*/ 7565449 w 9517857"/>
              <a:gd name="connsiteY85" fmla="*/ 258950 h 918356"/>
              <a:gd name="connsiteX86" fmla="*/ 7599285 w 9517857"/>
              <a:gd name="connsiteY86" fmla="*/ 266021 h 918356"/>
              <a:gd name="connsiteX87" fmla="*/ 7644411 w 9517857"/>
              <a:gd name="connsiteY87" fmla="*/ 258986 h 918356"/>
              <a:gd name="connsiteX88" fmla="*/ 7825110 w 9517857"/>
              <a:gd name="connsiteY88" fmla="*/ 229109 h 918356"/>
              <a:gd name="connsiteX89" fmla="*/ 7965804 w 9517857"/>
              <a:gd name="connsiteY89" fmla="*/ 190545 h 918356"/>
              <a:gd name="connsiteX90" fmla="*/ 8147401 w 9517857"/>
              <a:gd name="connsiteY90" fmla="*/ 205617 h 918356"/>
              <a:gd name="connsiteX91" fmla="*/ 8256033 w 9517857"/>
              <a:gd name="connsiteY91" fmla="*/ 193713 h 918356"/>
              <a:gd name="connsiteX92" fmla="*/ 8410677 w 9517857"/>
              <a:gd name="connsiteY92" fmla="*/ 172167 h 918356"/>
              <a:gd name="connsiteX93" fmla="*/ 8617841 w 9517857"/>
              <a:gd name="connsiteY93" fmla="*/ 155167 h 918356"/>
              <a:gd name="connsiteX94" fmla="*/ 8715976 w 9517857"/>
              <a:gd name="connsiteY94" fmla="*/ 178374 h 918356"/>
              <a:gd name="connsiteX95" fmla="*/ 8778827 w 9517857"/>
              <a:gd name="connsiteY95" fmla="*/ 172936 h 918356"/>
              <a:gd name="connsiteX96" fmla="*/ 8840778 w 9517857"/>
              <a:gd name="connsiteY96" fmla="*/ 143149 h 918356"/>
              <a:gd name="connsiteX97" fmla="*/ 9010380 w 9517857"/>
              <a:gd name="connsiteY97" fmla="*/ 91891 h 918356"/>
              <a:gd name="connsiteX98" fmla="*/ 9110856 w 9517857"/>
              <a:gd name="connsiteY98" fmla="*/ 70997 h 918356"/>
              <a:gd name="connsiteX99" fmla="*/ 9268817 w 9517857"/>
              <a:gd name="connsiteY99" fmla="*/ 53082 h 918356"/>
              <a:gd name="connsiteX100" fmla="*/ 9316667 w 9517857"/>
              <a:gd name="connsiteY100" fmla="*/ 45047 h 918356"/>
              <a:gd name="connsiteX101" fmla="*/ 9428209 w 9517857"/>
              <a:gd name="connsiteY101" fmla="*/ 29923 h 918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517857" h="918356">
                <a:moveTo>
                  <a:pt x="4686423" y="247919"/>
                </a:moveTo>
                <a:lnTo>
                  <a:pt x="4689051" y="250968"/>
                </a:lnTo>
                <a:lnTo>
                  <a:pt x="4687244" y="251298"/>
                </a:lnTo>
                <a:close/>
                <a:moveTo>
                  <a:pt x="4685225" y="246530"/>
                </a:moveTo>
                <a:cubicBezTo>
                  <a:pt x="4688837" y="243198"/>
                  <a:pt x="4687468" y="244598"/>
                  <a:pt x="4686133" y="246727"/>
                </a:cubicBezTo>
                <a:lnTo>
                  <a:pt x="4686423" y="247919"/>
                </a:lnTo>
                <a:close/>
                <a:moveTo>
                  <a:pt x="9517856" y="0"/>
                </a:moveTo>
                <a:lnTo>
                  <a:pt x="9517857" y="12"/>
                </a:lnTo>
                <a:lnTo>
                  <a:pt x="9517857" y="918356"/>
                </a:lnTo>
                <a:lnTo>
                  <a:pt x="14604" y="918356"/>
                </a:lnTo>
                <a:lnTo>
                  <a:pt x="12841" y="917763"/>
                </a:lnTo>
                <a:cubicBezTo>
                  <a:pt x="4532" y="914864"/>
                  <a:pt x="-773" y="912807"/>
                  <a:pt x="93" y="912471"/>
                </a:cubicBezTo>
                <a:cubicBezTo>
                  <a:pt x="172" y="912298"/>
                  <a:pt x="58594" y="890495"/>
                  <a:pt x="58674" y="890322"/>
                </a:cubicBezTo>
                <a:cubicBezTo>
                  <a:pt x="127436" y="929614"/>
                  <a:pt x="206243" y="828226"/>
                  <a:pt x="275005" y="807229"/>
                </a:cubicBezTo>
                <a:cubicBezTo>
                  <a:pt x="303983" y="806087"/>
                  <a:pt x="504960" y="777375"/>
                  <a:pt x="587824" y="798195"/>
                </a:cubicBezTo>
                <a:cubicBezTo>
                  <a:pt x="598733" y="769348"/>
                  <a:pt x="682904" y="785924"/>
                  <a:pt x="651826" y="738338"/>
                </a:cubicBezTo>
                <a:cubicBezTo>
                  <a:pt x="688440" y="737862"/>
                  <a:pt x="753255" y="750396"/>
                  <a:pt x="727985" y="719826"/>
                </a:cubicBezTo>
                <a:cubicBezTo>
                  <a:pt x="739648" y="718749"/>
                  <a:pt x="775717" y="715087"/>
                  <a:pt x="778982" y="710142"/>
                </a:cubicBezTo>
                <a:cubicBezTo>
                  <a:pt x="779189" y="709407"/>
                  <a:pt x="849736" y="718721"/>
                  <a:pt x="849944" y="717987"/>
                </a:cubicBezTo>
                <a:lnTo>
                  <a:pt x="921659" y="712695"/>
                </a:lnTo>
                <a:lnTo>
                  <a:pt x="930946" y="734046"/>
                </a:lnTo>
                <a:lnTo>
                  <a:pt x="986250" y="713530"/>
                </a:lnTo>
                <a:lnTo>
                  <a:pt x="1013752" y="713361"/>
                </a:lnTo>
                <a:lnTo>
                  <a:pt x="1023734" y="718571"/>
                </a:lnTo>
                <a:cubicBezTo>
                  <a:pt x="1033291" y="721276"/>
                  <a:pt x="1045398" y="721394"/>
                  <a:pt x="1063207" y="715651"/>
                </a:cubicBezTo>
                <a:lnTo>
                  <a:pt x="1081980" y="738455"/>
                </a:lnTo>
                <a:lnTo>
                  <a:pt x="1218120" y="713280"/>
                </a:lnTo>
                <a:cubicBezTo>
                  <a:pt x="1230137" y="716162"/>
                  <a:pt x="1387179" y="685179"/>
                  <a:pt x="1397459" y="691190"/>
                </a:cubicBezTo>
                <a:cubicBezTo>
                  <a:pt x="1490025" y="704984"/>
                  <a:pt x="1465878" y="715604"/>
                  <a:pt x="1580688" y="693697"/>
                </a:cubicBezTo>
                <a:cubicBezTo>
                  <a:pt x="1607067" y="704379"/>
                  <a:pt x="1719477" y="658239"/>
                  <a:pt x="1772334" y="710640"/>
                </a:cubicBezTo>
                <a:cubicBezTo>
                  <a:pt x="1745536" y="644824"/>
                  <a:pt x="1976078" y="716436"/>
                  <a:pt x="2002561" y="659917"/>
                </a:cubicBezTo>
                <a:cubicBezTo>
                  <a:pt x="2045346" y="660357"/>
                  <a:pt x="2166676" y="654391"/>
                  <a:pt x="2135144" y="636501"/>
                </a:cubicBezTo>
                <a:cubicBezTo>
                  <a:pt x="2276591" y="665055"/>
                  <a:pt x="2293173" y="591792"/>
                  <a:pt x="2440292" y="593862"/>
                </a:cubicBezTo>
                <a:cubicBezTo>
                  <a:pt x="2495160" y="534824"/>
                  <a:pt x="2473343" y="585644"/>
                  <a:pt x="2547829" y="566150"/>
                </a:cubicBezTo>
                <a:cubicBezTo>
                  <a:pt x="2545438" y="614169"/>
                  <a:pt x="2632278" y="528280"/>
                  <a:pt x="2658055" y="578727"/>
                </a:cubicBezTo>
                <a:cubicBezTo>
                  <a:pt x="2670795" y="573581"/>
                  <a:pt x="2682322" y="567005"/>
                  <a:pt x="2693698" y="560029"/>
                </a:cubicBezTo>
                <a:lnTo>
                  <a:pt x="2699673" y="556400"/>
                </a:lnTo>
                <a:lnTo>
                  <a:pt x="2727306" y="550698"/>
                </a:lnTo>
                <a:lnTo>
                  <a:pt x="2730451" y="538058"/>
                </a:lnTo>
                <a:lnTo>
                  <a:pt x="2768713" y="521575"/>
                </a:lnTo>
                <a:cubicBezTo>
                  <a:pt x="2783756" y="517104"/>
                  <a:pt x="2800788" y="514291"/>
                  <a:pt x="2820868" y="514160"/>
                </a:cubicBezTo>
                <a:cubicBezTo>
                  <a:pt x="2894791" y="532885"/>
                  <a:pt x="2981506" y="465507"/>
                  <a:pt x="3073635" y="491294"/>
                </a:cubicBezTo>
                <a:cubicBezTo>
                  <a:pt x="3106872" y="496624"/>
                  <a:pt x="3205785" y="487718"/>
                  <a:pt x="3222071" y="470559"/>
                </a:cubicBezTo>
                <a:cubicBezTo>
                  <a:pt x="3242193" y="465514"/>
                  <a:pt x="3267163" y="469136"/>
                  <a:pt x="3274069" y="451605"/>
                </a:cubicBezTo>
                <a:cubicBezTo>
                  <a:pt x="3286659" y="430165"/>
                  <a:pt x="3363648" y="455571"/>
                  <a:pt x="3349632" y="432583"/>
                </a:cubicBezTo>
                <a:cubicBezTo>
                  <a:pt x="3404182" y="449847"/>
                  <a:pt x="3438210" y="404323"/>
                  <a:pt x="3479593" y="390437"/>
                </a:cubicBezTo>
                <a:cubicBezTo>
                  <a:pt x="3523240" y="408403"/>
                  <a:pt x="3567027" y="361554"/>
                  <a:pt x="3660110" y="348726"/>
                </a:cubicBezTo>
                <a:cubicBezTo>
                  <a:pt x="3708299" y="369683"/>
                  <a:pt x="3662447" y="344775"/>
                  <a:pt x="3750023" y="370678"/>
                </a:cubicBezTo>
                <a:cubicBezTo>
                  <a:pt x="3752092" y="367132"/>
                  <a:pt x="3816880" y="365055"/>
                  <a:pt x="3844133" y="360648"/>
                </a:cubicBezTo>
                <a:cubicBezTo>
                  <a:pt x="3871386" y="356240"/>
                  <a:pt x="3882848" y="332490"/>
                  <a:pt x="3913545" y="344235"/>
                </a:cubicBezTo>
                <a:cubicBezTo>
                  <a:pt x="4050255" y="376864"/>
                  <a:pt x="4159924" y="363190"/>
                  <a:pt x="4266740" y="361454"/>
                </a:cubicBezTo>
                <a:cubicBezTo>
                  <a:pt x="4385770" y="354374"/>
                  <a:pt x="4314535" y="340143"/>
                  <a:pt x="4430770" y="342643"/>
                </a:cubicBezTo>
                <a:cubicBezTo>
                  <a:pt x="4439969" y="322594"/>
                  <a:pt x="4478290" y="314645"/>
                  <a:pt x="4512664" y="319948"/>
                </a:cubicBezTo>
                <a:cubicBezTo>
                  <a:pt x="4570011" y="315138"/>
                  <a:pt x="4549085" y="269599"/>
                  <a:pt x="4616423" y="290914"/>
                </a:cubicBezTo>
                <a:cubicBezTo>
                  <a:pt x="4599641" y="270277"/>
                  <a:pt x="4692085" y="269216"/>
                  <a:pt x="4691675" y="254011"/>
                </a:cubicBezTo>
                <a:lnTo>
                  <a:pt x="4689051" y="250968"/>
                </a:lnTo>
                <a:lnTo>
                  <a:pt x="4719994" y="245307"/>
                </a:lnTo>
                <a:cubicBezTo>
                  <a:pt x="4732635" y="242775"/>
                  <a:pt x="4745300" y="240335"/>
                  <a:pt x="4752894" y="239875"/>
                </a:cubicBezTo>
                <a:lnTo>
                  <a:pt x="4769329" y="233585"/>
                </a:lnTo>
                <a:lnTo>
                  <a:pt x="4775634" y="234063"/>
                </a:lnTo>
                <a:lnTo>
                  <a:pt x="4790452" y="233572"/>
                </a:lnTo>
                <a:cubicBezTo>
                  <a:pt x="4789989" y="236356"/>
                  <a:pt x="4789525" y="239141"/>
                  <a:pt x="4789062" y="241924"/>
                </a:cubicBezTo>
                <a:cubicBezTo>
                  <a:pt x="4786342" y="249932"/>
                  <a:pt x="4804560" y="248631"/>
                  <a:pt x="4827826" y="246977"/>
                </a:cubicBezTo>
                <a:cubicBezTo>
                  <a:pt x="4875782" y="239569"/>
                  <a:pt x="4874112" y="283413"/>
                  <a:pt x="4892569" y="249933"/>
                </a:cubicBezTo>
                <a:lnTo>
                  <a:pt x="4896611" y="240448"/>
                </a:lnTo>
                <a:lnTo>
                  <a:pt x="4917286" y="243659"/>
                </a:lnTo>
                <a:cubicBezTo>
                  <a:pt x="4923060" y="243799"/>
                  <a:pt x="4981729" y="240979"/>
                  <a:pt x="4981173" y="247103"/>
                </a:cubicBezTo>
                <a:cubicBezTo>
                  <a:pt x="5024880" y="220690"/>
                  <a:pt x="5014146" y="257963"/>
                  <a:pt x="5060397" y="263688"/>
                </a:cubicBezTo>
                <a:cubicBezTo>
                  <a:pt x="5093356" y="238589"/>
                  <a:pt x="5157892" y="275351"/>
                  <a:pt x="5252996" y="270655"/>
                </a:cubicBezTo>
                <a:cubicBezTo>
                  <a:pt x="5288840" y="241872"/>
                  <a:pt x="5287005" y="287921"/>
                  <a:pt x="5358056" y="247248"/>
                </a:cubicBezTo>
                <a:cubicBezTo>
                  <a:pt x="5361752" y="250257"/>
                  <a:pt x="5403312" y="238215"/>
                  <a:pt x="5426496" y="235142"/>
                </a:cubicBezTo>
                <a:cubicBezTo>
                  <a:pt x="5449679" y="232069"/>
                  <a:pt x="5473549" y="245611"/>
                  <a:pt x="5497161" y="228808"/>
                </a:cubicBezTo>
                <a:cubicBezTo>
                  <a:pt x="5611861" y="172767"/>
                  <a:pt x="5723211" y="165860"/>
                  <a:pt x="5826043" y="148073"/>
                </a:cubicBezTo>
                <a:cubicBezTo>
                  <a:pt x="5943127" y="133166"/>
                  <a:pt x="5872659" y="193078"/>
                  <a:pt x="6013415" y="137316"/>
                </a:cubicBezTo>
                <a:cubicBezTo>
                  <a:pt x="6031924" y="154783"/>
                  <a:pt x="6050745" y="154258"/>
                  <a:pt x="6080994" y="142938"/>
                </a:cubicBezTo>
                <a:cubicBezTo>
                  <a:pt x="6138083" y="137090"/>
                  <a:pt x="6140195" y="184383"/>
                  <a:pt x="6194152" y="151772"/>
                </a:cubicBezTo>
                <a:cubicBezTo>
                  <a:pt x="6187280" y="177783"/>
                  <a:pt x="6304222" y="153410"/>
                  <a:pt x="6281379" y="181626"/>
                </a:cubicBezTo>
                <a:cubicBezTo>
                  <a:pt x="6321899" y="201819"/>
                  <a:pt x="6335111" y="162590"/>
                  <a:pt x="6374947" y="179799"/>
                </a:cubicBezTo>
                <a:cubicBezTo>
                  <a:pt x="6417404" y="181336"/>
                  <a:pt x="6402484" y="169694"/>
                  <a:pt x="6448518" y="164378"/>
                </a:cubicBezTo>
                <a:cubicBezTo>
                  <a:pt x="6504958" y="162488"/>
                  <a:pt x="6493438" y="111203"/>
                  <a:pt x="6544700" y="167161"/>
                </a:cubicBezTo>
                <a:cubicBezTo>
                  <a:pt x="6601507" y="148697"/>
                  <a:pt x="6566269" y="164386"/>
                  <a:pt x="6648353" y="172250"/>
                </a:cubicBezTo>
                <a:cubicBezTo>
                  <a:pt x="6680008" y="155223"/>
                  <a:pt x="6707960" y="160673"/>
                  <a:pt x="6736227" y="173216"/>
                </a:cubicBezTo>
                <a:cubicBezTo>
                  <a:pt x="6813963" y="164284"/>
                  <a:pt x="6888143" y="181296"/>
                  <a:pt x="6977218" y="184289"/>
                </a:cubicBezTo>
                <a:cubicBezTo>
                  <a:pt x="7040424" y="188318"/>
                  <a:pt x="7000278" y="216835"/>
                  <a:pt x="7065221" y="227531"/>
                </a:cubicBezTo>
                <a:cubicBezTo>
                  <a:pt x="7130163" y="238228"/>
                  <a:pt x="7291878" y="238208"/>
                  <a:pt x="7366876" y="248468"/>
                </a:cubicBezTo>
                <a:cubicBezTo>
                  <a:pt x="7491356" y="206752"/>
                  <a:pt x="7367734" y="280166"/>
                  <a:pt x="7565449" y="258950"/>
                </a:cubicBezTo>
                <a:cubicBezTo>
                  <a:pt x="7575959" y="252432"/>
                  <a:pt x="7600854" y="257628"/>
                  <a:pt x="7599285" y="266021"/>
                </a:cubicBezTo>
                <a:cubicBezTo>
                  <a:pt x="7611616" y="262940"/>
                  <a:pt x="7639946" y="245819"/>
                  <a:pt x="7644411" y="258986"/>
                </a:cubicBezTo>
                <a:cubicBezTo>
                  <a:pt x="7708015" y="258012"/>
                  <a:pt x="7770249" y="247724"/>
                  <a:pt x="7825110" y="229109"/>
                </a:cubicBezTo>
                <a:cubicBezTo>
                  <a:pt x="7949762" y="247028"/>
                  <a:pt x="7921956" y="197757"/>
                  <a:pt x="7965804" y="190545"/>
                </a:cubicBezTo>
                <a:cubicBezTo>
                  <a:pt x="8039439" y="213878"/>
                  <a:pt x="8063651" y="191475"/>
                  <a:pt x="8147401" y="205617"/>
                </a:cubicBezTo>
                <a:cubicBezTo>
                  <a:pt x="8166453" y="196610"/>
                  <a:pt x="8225048" y="207099"/>
                  <a:pt x="8256033" y="193713"/>
                </a:cubicBezTo>
                <a:cubicBezTo>
                  <a:pt x="8311388" y="242017"/>
                  <a:pt x="8350376" y="178592"/>
                  <a:pt x="8410677" y="172167"/>
                </a:cubicBezTo>
                <a:cubicBezTo>
                  <a:pt x="8470978" y="165743"/>
                  <a:pt x="8572470" y="206385"/>
                  <a:pt x="8617841" y="155167"/>
                </a:cubicBezTo>
                <a:cubicBezTo>
                  <a:pt x="8646050" y="160448"/>
                  <a:pt x="8664949" y="183631"/>
                  <a:pt x="8715976" y="178374"/>
                </a:cubicBezTo>
                <a:cubicBezTo>
                  <a:pt x="8737194" y="188216"/>
                  <a:pt x="8738009" y="189511"/>
                  <a:pt x="8778827" y="172936"/>
                </a:cubicBezTo>
                <a:cubicBezTo>
                  <a:pt x="8725277" y="146372"/>
                  <a:pt x="8850819" y="175612"/>
                  <a:pt x="8840778" y="143149"/>
                </a:cubicBezTo>
                <a:cubicBezTo>
                  <a:pt x="8903519" y="121096"/>
                  <a:pt x="9021861" y="150359"/>
                  <a:pt x="9010380" y="91891"/>
                </a:cubicBezTo>
                <a:cubicBezTo>
                  <a:pt x="9027103" y="56852"/>
                  <a:pt x="9112524" y="108357"/>
                  <a:pt x="9110856" y="70997"/>
                </a:cubicBezTo>
                <a:cubicBezTo>
                  <a:pt x="9148189" y="94250"/>
                  <a:pt x="9209809" y="53285"/>
                  <a:pt x="9268817" y="53082"/>
                </a:cubicBezTo>
                <a:cubicBezTo>
                  <a:pt x="9279135" y="35997"/>
                  <a:pt x="9292736" y="36520"/>
                  <a:pt x="9316667" y="45047"/>
                </a:cubicBezTo>
                <a:cubicBezTo>
                  <a:pt x="9352186" y="45862"/>
                  <a:pt x="9390008" y="39799"/>
                  <a:pt x="9428209" y="29923"/>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hthoek: afgeronde hoeken 5">
            <a:extLst>
              <a:ext uri="{FF2B5EF4-FFF2-40B4-BE49-F238E27FC236}">
                <a16:creationId xmlns:a16="http://schemas.microsoft.com/office/drawing/2014/main" id="{F8CD8C5F-B7BF-7E96-C34C-BB03CCCBF697}"/>
              </a:ext>
            </a:extLst>
          </p:cNvPr>
          <p:cNvSpPr/>
          <p:nvPr/>
        </p:nvSpPr>
        <p:spPr>
          <a:xfrm>
            <a:off x="2567608" y="4522247"/>
            <a:ext cx="2160240" cy="12256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2. </a:t>
            </a:r>
            <a:r>
              <a:rPr lang="nl-NL" dirty="0" err="1"/>
              <a:t>Observations</a:t>
            </a:r>
            <a:endParaRPr lang="nl-NL" dirty="0"/>
          </a:p>
          <a:p>
            <a:pPr algn="ctr"/>
            <a:r>
              <a:rPr lang="nl-NL" dirty="0"/>
              <a:t>(</a:t>
            </a:r>
            <a:r>
              <a:rPr lang="nl-NL" dirty="0" err="1"/>
              <a:t>how</a:t>
            </a:r>
            <a:r>
              <a:rPr lang="nl-NL" dirty="0"/>
              <a:t> does </a:t>
            </a:r>
            <a:r>
              <a:rPr lang="nl-NL" dirty="0" err="1"/>
              <a:t>it</a:t>
            </a:r>
            <a:r>
              <a:rPr lang="nl-NL" dirty="0"/>
              <a:t> </a:t>
            </a:r>
            <a:r>
              <a:rPr lang="nl-NL" dirty="0" err="1"/>
              <a:t>appear</a:t>
            </a:r>
            <a:r>
              <a:rPr lang="nl-NL" dirty="0"/>
              <a:t>?)</a:t>
            </a:r>
          </a:p>
        </p:txBody>
      </p:sp>
      <p:sp>
        <p:nvSpPr>
          <p:cNvPr id="7" name="Rechthoek: afgeronde hoeken 6">
            <a:extLst>
              <a:ext uri="{FF2B5EF4-FFF2-40B4-BE49-F238E27FC236}">
                <a16:creationId xmlns:a16="http://schemas.microsoft.com/office/drawing/2014/main" id="{AF120C8F-B98D-0699-FDCA-DC6F160DE023}"/>
              </a:ext>
            </a:extLst>
          </p:cNvPr>
          <p:cNvSpPr/>
          <p:nvPr/>
        </p:nvSpPr>
        <p:spPr>
          <a:xfrm>
            <a:off x="4727848" y="2492896"/>
            <a:ext cx="2160240" cy="12256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3. Concepten</a:t>
            </a:r>
          </a:p>
          <a:p>
            <a:pPr algn="ctr"/>
            <a:r>
              <a:rPr lang="nl-NL" dirty="0"/>
              <a:t>(</a:t>
            </a:r>
            <a:r>
              <a:rPr lang="nl-NL" dirty="0" err="1"/>
              <a:t>what</a:t>
            </a:r>
            <a:r>
              <a:rPr lang="nl-NL" dirty="0"/>
              <a:t> does </a:t>
            </a:r>
            <a:r>
              <a:rPr lang="nl-NL" dirty="0" err="1"/>
              <a:t>it</a:t>
            </a:r>
            <a:r>
              <a:rPr lang="nl-NL" dirty="0"/>
              <a:t> </a:t>
            </a:r>
            <a:r>
              <a:rPr lang="nl-NL" dirty="0" err="1"/>
              <a:t>mean</a:t>
            </a:r>
            <a:r>
              <a:rPr lang="nl-NL" dirty="0"/>
              <a:t>?)</a:t>
            </a:r>
          </a:p>
        </p:txBody>
      </p:sp>
      <p:sp>
        <p:nvSpPr>
          <p:cNvPr id="9" name="Rechthoek: afgeronde hoeken 8">
            <a:extLst>
              <a:ext uri="{FF2B5EF4-FFF2-40B4-BE49-F238E27FC236}">
                <a16:creationId xmlns:a16="http://schemas.microsoft.com/office/drawing/2014/main" id="{7461C58E-0A72-AB09-CA55-449B1179F553}"/>
              </a:ext>
            </a:extLst>
          </p:cNvPr>
          <p:cNvSpPr/>
          <p:nvPr/>
        </p:nvSpPr>
        <p:spPr>
          <a:xfrm>
            <a:off x="7076306" y="4531732"/>
            <a:ext cx="2160240" cy="12256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1. </a:t>
            </a:r>
            <a:r>
              <a:rPr lang="nl-NL" dirty="0" err="1"/>
              <a:t>Experiences</a:t>
            </a:r>
            <a:endParaRPr lang="nl-NL" dirty="0"/>
          </a:p>
          <a:p>
            <a:pPr algn="ctr"/>
            <a:r>
              <a:rPr lang="nl-NL" dirty="0"/>
              <a:t>(</a:t>
            </a:r>
            <a:r>
              <a:rPr lang="nl-NL" dirty="0" err="1"/>
              <a:t>what</a:t>
            </a:r>
            <a:r>
              <a:rPr lang="nl-NL" dirty="0"/>
              <a:t> is </a:t>
            </a:r>
            <a:r>
              <a:rPr lang="nl-NL" dirty="0" err="1"/>
              <a:t>it</a:t>
            </a:r>
            <a:r>
              <a:rPr lang="nl-NL" dirty="0"/>
              <a:t> </a:t>
            </a:r>
            <a:r>
              <a:rPr lang="nl-NL" dirty="0" err="1"/>
              <a:t>about</a:t>
            </a:r>
            <a:r>
              <a:rPr lang="nl-NL" dirty="0"/>
              <a:t>?)</a:t>
            </a:r>
          </a:p>
        </p:txBody>
      </p:sp>
      <p:cxnSp>
        <p:nvCxnSpPr>
          <p:cNvPr id="11" name="Rechte verbindingslijn met pijl 10">
            <a:extLst>
              <a:ext uri="{FF2B5EF4-FFF2-40B4-BE49-F238E27FC236}">
                <a16:creationId xmlns:a16="http://schemas.microsoft.com/office/drawing/2014/main" id="{CC139F94-29C6-FB00-0388-FCFB85293EF1}"/>
              </a:ext>
            </a:extLst>
          </p:cNvPr>
          <p:cNvCxnSpPr>
            <a:cxnSpLocks/>
          </p:cNvCxnSpPr>
          <p:nvPr/>
        </p:nvCxnSpPr>
        <p:spPr>
          <a:xfrm flipH="1" flipV="1">
            <a:off x="4683646" y="4938628"/>
            <a:ext cx="2304256" cy="23639"/>
          </a:xfrm>
          <a:prstGeom prst="straightConnector1">
            <a:avLst/>
          </a:prstGeom>
          <a:ln w="7620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 name="Rechte verbindingslijn met pijl 12">
            <a:extLst>
              <a:ext uri="{FF2B5EF4-FFF2-40B4-BE49-F238E27FC236}">
                <a16:creationId xmlns:a16="http://schemas.microsoft.com/office/drawing/2014/main" id="{80695313-9B4B-AC5E-DF9E-5AF3C417534C}"/>
              </a:ext>
            </a:extLst>
          </p:cNvPr>
          <p:cNvCxnSpPr>
            <a:cxnSpLocks/>
          </p:cNvCxnSpPr>
          <p:nvPr/>
        </p:nvCxnSpPr>
        <p:spPr>
          <a:xfrm flipH="1" flipV="1">
            <a:off x="4772050" y="5378648"/>
            <a:ext cx="2304256" cy="23639"/>
          </a:xfrm>
          <a:prstGeom prst="straightConnector1">
            <a:avLst/>
          </a:prstGeom>
          <a:ln w="76200">
            <a:solidFill>
              <a:srgbClr val="00B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Rechte verbindingslijn met pijl 13">
            <a:extLst>
              <a:ext uri="{FF2B5EF4-FFF2-40B4-BE49-F238E27FC236}">
                <a16:creationId xmlns:a16="http://schemas.microsoft.com/office/drawing/2014/main" id="{BDAC1EF5-E754-3435-5704-2358E3420179}"/>
              </a:ext>
            </a:extLst>
          </p:cNvPr>
          <p:cNvCxnSpPr>
            <a:cxnSpLocks/>
            <a:stCxn id="6" idx="0"/>
            <a:endCxn id="7" idx="1"/>
          </p:cNvCxnSpPr>
          <p:nvPr/>
        </p:nvCxnSpPr>
        <p:spPr>
          <a:xfrm flipV="1">
            <a:off x="3647728" y="3105724"/>
            <a:ext cx="1080120" cy="1416523"/>
          </a:xfrm>
          <a:prstGeom prst="straightConnector1">
            <a:avLst/>
          </a:prstGeom>
          <a:ln w="7620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 name="Rechte verbindingslijn met pijl 14">
            <a:extLst>
              <a:ext uri="{FF2B5EF4-FFF2-40B4-BE49-F238E27FC236}">
                <a16:creationId xmlns:a16="http://schemas.microsoft.com/office/drawing/2014/main" id="{A3CA748B-B783-774B-F802-33A9CDFAD40D}"/>
              </a:ext>
            </a:extLst>
          </p:cNvPr>
          <p:cNvCxnSpPr>
            <a:cxnSpLocks/>
          </p:cNvCxnSpPr>
          <p:nvPr/>
        </p:nvCxnSpPr>
        <p:spPr>
          <a:xfrm flipV="1">
            <a:off x="3215680" y="2784033"/>
            <a:ext cx="1512168" cy="1785340"/>
          </a:xfrm>
          <a:prstGeom prst="straightConnector1">
            <a:avLst/>
          </a:prstGeom>
          <a:ln w="76200">
            <a:solidFill>
              <a:srgbClr val="00B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Rechte verbindingslijn met pijl 15">
            <a:extLst>
              <a:ext uri="{FF2B5EF4-FFF2-40B4-BE49-F238E27FC236}">
                <a16:creationId xmlns:a16="http://schemas.microsoft.com/office/drawing/2014/main" id="{B82AE0AB-ED62-D189-707B-94AF83CB430F}"/>
              </a:ext>
            </a:extLst>
          </p:cNvPr>
          <p:cNvCxnSpPr>
            <a:cxnSpLocks/>
            <a:endCxn id="7" idx="3"/>
          </p:cNvCxnSpPr>
          <p:nvPr/>
        </p:nvCxnSpPr>
        <p:spPr>
          <a:xfrm flipH="1" flipV="1">
            <a:off x="6888088" y="3105724"/>
            <a:ext cx="972108" cy="1416524"/>
          </a:xfrm>
          <a:prstGeom prst="straightConnector1">
            <a:avLst/>
          </a:prstGeom>
          <a:ln w="7620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Rechte verbindingslijn met pijl 16">
            <a:extLst>
              <a:ext uri="{FF2B5EF4-FFF2-40B4-BE49-F238E27FC236}">
                <a16:creationId xmlns:a16="http://schemas.microsoft.com/office/drawing/2014/main" id="{7D08D43D-B237-2EEB-3B4A-DAF90A6E870D}"/>
              </a:ext>
            </a:extLst>
          </p:cNvPr>
          <p:cNvCxnSpPr>
            <a:cxnSpLocks/>
            <a:stCxn id="9" idx="0"/>
          </p:cNvCxnSpPr>
          <p:nvPr/>
        </p:nvCxnSpPr>
        <p:spPr>
          <a:xfrm flipH="1" flipV="1">
            <a:off x="6932290" y="2722316"/>
            <a:ext cx="1224136" cy="1809416"/>
          </a:xfrm>
          <a:prstGeom prst="straightConnector1">
            <a:avLst/>
          </a:prstGeom>
          <a:ln w="76200">
            <a:solidFill>
              <a:srgbClr val="00B05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4" name="Picture 3" descr="What is gap analysis? Uncovering the missing links to successful  performance | CIO">
            <a:extLst>
              <a:ext uri="{FF2B5EF4-FFF2-40B4-BE49-F238E27FC236}">
                <a16:creationId xmlns:a16="http://schemas.microsoft.com/office/drawing/2014/main" id="{DB9CF581-F0D8-1FF5-B87E-3F80D6C6F163}"/>
              </a:ext>
            </a:extLst>
          </p:cNvPr>
          <p:cNvPicPr>
            <a:picLocks noChangeAspect="1"/>
          </p:cNvPicPr>
          <p:nvPr/>
        </p:nvPicPr>
        <p:blipFill>
          <a:blip r:embed="rId3"/>
          <a:stretch>
            <a:fillRect/>
          </a:stretch>
        </p:blipFill>
        <p:spPr>
          <a:xfrm>
            <a:off x="470101" y="2405521"/>
            <a:ext cx="2376081" cy="1530379"/>
          </a:xfrm>
          <a:prstGeom prst="rect">
            <a:avLst/>
          </a:prstGeom>
        </p:spPr>
      </p:pic>
      <p:pic>
        <p:nvPicPr>
          <p:cNvPr id="19" name="Picture 18" descr="Donald Winnicott, Transitional Object, 1971. Drawing. By permission of... |  Download Scientific Diagram">
            <a:extLst>
              <a:ext uri="{FF2B5EF4-FFF2-40B4-BE49-F238E27FC236}">
                <a16:creationId xmlns:a16="http://schemas.microsoft.com/office/drawing/2014/main" id="{B9B3D424-8E51-FD83-FE1B-EC14C772FBD5}"/>
              </a:ext>
            </a:extLst>
          </p:cNvPr>
          <p:cNvPicPr>
            <a:picLocks noChangeAspect="1"/>
          </p:cNvPicPr>
          <p:nvPr/>
        </p:nvPicPr>
        <p:blipFill>
          <a:blip r:embed="rId4"/>
          <a:stretch>
            <a:fillRect/>
          </a:stretch>
        </p:blipFill>
        <p:spPr>
          <a:xfrm>
            <a:off x="4827783" y="2356019"/>
            <a:ext cx="2004571" cy="1416337"/>
          </a:xfrm>
          <a:prstGeom prst="rect">
            <a:avLst/>
          </a:prstGeom>
        </p:spPr>
      </p:pic>
    </p:spTree>
    <p:extLst>
      <p:ext uri="{BB962C8B-B14F-4D97-AF65-F5344CB8AC3E}">
        <p14:creationId xmlns:p14="http://schemas.microsoft.com/office/powerpoint/2010/main" val="3106237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CAEB6-59DD-CCD3-0FA4-71576EC7BF05}"/>
              </a:ext>
            </a:extLst>
          </p:cNvPr>
          <p:cNvSpPr>
            <a:spLocks noGrp="1"/>
          </p:cNvSpPr>
          <p:nvPr>
            <p:ph type="title"/>
          </p:nvPr>
        </p:nvSpPr>
        <p:spPr>
          <a:xfrm>
            <a:off x="1137036" y="548640"/>
            <a:ext cx="9543405" cy="1188720"/>
          </a:xfrm>
        </p:spPr>
        <p:txBody>
          <a:bodyPr>
            <a:noAutofit/>
          </a:bodyPr>
          <a:lstStyle/>
          <a:p>
            <a:r>
              <a:rPr lang="nl-NL" dirty="0" err="1">
                <a:solidFill>
                  <a:schemeClr val="tx1">
                    <a:lumMod val="85000"/>
                    <a:lumOff val="15000"/>
                  </a:schemeClr>
                </a:solidFill>
              </a:rPr>
              <a:t>Transitional</a:t>
            </a:r>
            <a:r>
              <a:rPr lang="nl-NL" dirty="0">
                <a:solidFill>
                  <a:schemeClr val="tx1">
                    <a:lumMod val="85000"/>
                    <a:lumOff val="15000"/>
                  </a:schemeClr>
                </a:solidFill>
              </a:rPr>
              <a:t> object </a:t>
            </a:r>
            <a:r>
              <a:rPr lang="nl-NL" dirty="0" err="1">
                <a:solidFill>
                  <a:schemeClr val="tx1">
                    <a:lumMod val="85000"/>
                    <a:lumOff val="15000"/>
                  </a:schemeClr>
                </a:solidFill>
              </a:rPr>
              <a:t>and</a:t>
            </a:r>
            <a:r>
              <a:rPr lang="nl-NL" dirty="0">
                <a:solidFill>
                  <a:schemeClr val="tx1">
                    <a:lumMod val="85000"/>
                    <a:lumOff val="15000"/>
                  </a:schemeClr>
                </a:solidFill>
              </a:rPr>
              <a:t> </a:t>
            </a:r>
            <a:r>
              <a:rPr lang="nl-NL" dirty="0" err="1">
                <a:solidFill>
                  <a:schemeClr val="tx1">
                    <a:lumMod val="85000"/>
                    <a:lumOff val="15000"/>
                  </a:schemeClr>
                </a:solidFill>
              </a:rPr>
              <a:t>transitional</a:t>
            </a:r>
            <a:r>
              <a:rPr lang="nl-NL" dirty="0">
                <a:solidFill>
                  <a:schemeClr val="tx1">
                    <a:lumMod val="85000"/>
                    <a:lumOff val="15000"/>
                  </a:schemeClr>
                </a:solidFill>
              </a:rPr>
              <a:t> </a:t>
            </a:r>
            <a:r>
              <a:rPr lang="nl-NL" dirty="0" err="1">
                <a:solidFill>
                  <a:schemeClr val="tx1">
                    <a:lumMod val="85000"/>
                    <a:lumOff val="15000"/>
                  </a:schemeClr>
                </a:solidFill>
              </a:rPr>
              <a:t>space</a:t>
            </a:r>
            <a:endParaRPr lang="en-NL" dirty="0">
              <a:solidFill>
                <a:schemeClr val="tx1">
                  <a:lumMod val="85000"/>
                  <a:lumOff val="15000"/>
                </a:schemeClr>
              </a:solidFill>
            </a:endParaRPr>
          </a:p>
        </p:txBody>
      </p:sp>
      <p:pic>
        <p:nvPicPr>
          <p:cNvPr id="19" name="Picture 18" descr="Donald Winnicott, Transitional Object, 1971. Drawing. By permission of... |  Download Scientific Diagram">
            <a:extLst>
              <a:ext uri="{FF2B5EF4-FFF2-40B4-BE49-F238E27FC236}">
                <a16:creationId xmlns:a16="http://schemas.microsoft.com/office/drawing/2014/main" id="{B9B3D424-8E51-FD83-FE1B-EC14C772FBD5}"/>
              </a:ext>
            </a:extLst>
          </p:cNvPr>
          <p:cNvPicPr>
            <a:picLocks noChangeAspect="1"/>
          </p:cNvPicPr>
          <p:nvPr/>
        </p:nvPicPr>
        <p:blipFill>
          <a:blip r:embed="rId3"/>
          <a:stretch>
            <a:fillRect/>
          </a:stretch>
        </p:blipFill>
        <p:spPr>
          <a:xfrm>
            <a:off x="3674235" y="2283638"/>
            <a:ext cx="4843530" cy="3422214"/>
          </a:xfrm>
          <a:prstGeom prst="rect">
            <a:avLst/>
          </a:prstGeom>
        </p:spPr>
      </p:pic>
      <p:cxnSp>
        <p:nvCxnSpPr>
          <p:cNvPr id="18" name="Straight Connector 17">
            <a:extLst>
              <a:ext uri="{FF2B5EF4-FFF2-40B4-BE49-F238E27FC236}">
                <a16:creationId xmlns:a16="http://schemas.microsoft.com/office/drawing/2014/main" id="{824D4304-6761-7059-840C-67A3430AB61F}"/>
              </a:ext>
            </a:extLst>
          </p:cNvPr>
          <p:cNvCxnSpPr/>
          <p:nvPr/>
        </p:nvCxnSpPr>
        <p:spPr>
          <a:xfrm>
            <a:off x="1405053" y="3994745"/>
            <a:ext cx="10024947" cy="0"/>
          </a:xfrm>
          <a:prstGeom prst="line">
            <a:avLst/>
          </a:prstGeom>
          <a:ln w="76200">
            <a:prstDash val="sysDot"/>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A6847396-C5EF-BEEF-1332-2EF210F38C33}"/>
              </a:ext>
            </a:extLst>
          </p:cNvPr>
          <p:cNvSpPr txBox="1"/>
          <p:nvPr/>
        </p:nvSpPr>
        <p:spPr>
          <a:xfrm>
            <a:off x="1393902" y="2832410"/>
            <a:ext cx="1093056" cy="369332"/>
          </a:xfrm>
          <a:prstGeom prst="rect">
            <a:avLst/>
          </a:prstGeom>
          <a:noFill/>
        </p:spPr>
        <p:txBody>
          <a:bodyPr wrap="none" rtlCol="0">
            <a:spAutoFit/>
          </a:bodyPr>
          <a:lstStyle/>
          <a:p>
            <a:r>
              <a:rPr lang="en-US" b="1" dirty="0"/>
              <a:t>Objective</a:t>
            </a:r>
            <a:endParaRPr lang="nl-NL" b="1" dirty="0"/>
          </a:p>
        </p:txBody>
      </p:sp>
      <p:sp>
        <p:nvSpPr>
          <p:cNvPr id="21" name="TextBox 20">
            <a:extLst>
              <a:ext uri="{FF2B5EF4-FFF2-40B4-BE49-F238E27FC236}">
                <a16:creationId xmlns:a16="http://schemas.microsoft.com/office/drawing/2014/main" id="{3735E682-51D2-C780-E538-012BC4A86768}"/>
              </a:ext>
            </a:extLst>
          </p:cNvPr>
          <p:cNvSpPr txBox="1"/>
          <p:nvPr/>
        </p:nvSpPr>
        <p:spPr>
          <a:xfrm>
            <a:off x="1405053" y="4912849"/>
            <a:ext cx="1170000" cy="369332"/>
          </a:xfrm>
          <a:prstGeom prst="rect">
            <a:avLst/>
          </a:prstGeom>
          <a:noFill/>
        </p:spPr>
        <p:txBody>
          <a:bodyPr wrap="none" rtlCol="0">
            <a:spAutoFit/>
          </a:bodyPr>
          <a:lstStyle/>
          <a:p>
            <a:r>
              <a:rPr lang="en-US" b="1" dirty="0"/>
              <a:t>Subjective</a:t>
            </a:r>
            <a:endParaRPr lang="nl-NL" b="1" dirty="0"/>
          </a:p>
        </p:txBody>
      </p:sp>
      <p:pic>
        <p:nvPicPr>
          <p:cNvPr id="22" name="Picture 21" descr="Donald Winnicott, Transitional Object, 1971. Drawing. By permission of... |  Download Scientific Diagram">
            <a:extLst>
              <a:ext uri="{FF2B5EF4-FFF2-40B4-BE49-F238E27FC236}">
                <a16:creationId xmlns:a16="http://schemas.microsoft.com/office/drawing/2014/main" id="{620FB92B-F0BD-7B31-3734-C2867822FE14}"/>
              </a:ext>
            </a:extLst>
          </p:cNvPr>
          <p:cNvPicPr>
            <a:picLocks noChangeAspect="1"/>
          </p:cNvPicPr>
          <p:nvPr/>
        </p:nvPicPr>
        <p:blipFill rotWithShape="1">
          <a:blip r:embed="rId3"/>
          <a:srcRect l="59480" b="65264"/>
          <a:stretch/>
        </p:blipFill>
        <p:spPr>
          <a:xfrm>
            <a:off x="8980837" y="1456699"/>
            <a:ext cx="1962615" cy="1188719"/>
          </a:xfrm>
          <a:prstGeom prst="rect">
            <a:avLst/>
          </a:prstGeom>
        </p:spPr>
      </p:pic>
      <p:pic>
        <p:nvPicPr>
          <p:cNvPr id="23" name="Picture 22" descr="Donald Winnicott, Transitional Object, 1971. Drawing. By permission of... |  Download Scientific Diagram">
            <a:extLst>
              <a:ext uri="{FF2B5EF4-FFF2-40B4-BE49-F238E27FC236}">
                <a16:creationId xmlns:a16="http://schemas.microsoft.com/office/drawing/2014/main" id="{1156449A-0270-5E14-1929-CC345CCD5746}"/>
              </a:ext>
            </a:extLst>
          </p:cNvPr>
          <p:cNvPicPr>
            <a:picLocks noChangeAspect="1"/>
          </p:cNvPicPr>
          <p:nvPr/>
        </p:nvPicPr>
        <p:blipFill rotWithShape="1">
          <a:blip r:embed="rId3"/>
          <a:srcRect l="63324" t="67628"/>
          <a:stretch/>
        </p:blipFill>
        <p:spPr>
          <a:xfrm>
            <a:off x="9504490" y="2699587"/>
            <a:ext cx="1776426" cy="1107831"/>
          </a:xfrm>
          <a:prstGeom prst="rect">
            <a:avLst/>
          </a:prstGeom>
        </p:spPr>
      </p:pic>
      <p:cxnSp>
        <p:nvCxnSpPr>
          <p:cNvPr id="25" name="Straight Arrow Connector 24">
            <a:extLst>
              <a:ext uri="{FF2B5EF4-FFF2-40B4-BE49-F238E27FC236}">
                <a16:creationId xmlns:a16="http://schemas.microsoft.com/office/drawing/2014/main" id="{1691EAA4-C129-9EE3-8509-3585BC1216CE}"/>
              </a:ext>
            </a:extLst>
          </p:cNvPr>
          <p:cNvCxnSpPr/>
          <p:nvPr/>
        </p:nvCxnSpPr>
        <p:spPr>
          <a:xfrm>
            <a:off x="9962144" y="2312137"/>
            <a:ext cx="0" cy="63491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BE40CD1-FB05-EFA3-EC61-43B796E6BA28}"/>
              </a:ext>
            </a:extLst>
          </p:cNvPr>
          <p:cNvSpPr txBox="1"/>
          <p:nvPr/>
        </p:nvSpPr>
        <p:spPr>
          <a:xfrm>
            <a:off x="9224916" y="3076642"/>
            <a:ext cx="2037413" cy="461665"/>
          </a:xfrm>
          <a:prstGeom prst="rect">
            <a:avLst/>
          </a:prstGeom>
          <a:solidFill>
            <a:schemeClr val="bg1"/>
          </a:solidFill>
        </p:spPr>
        <p:txBody>
          <a:bodyPr wrap="square" rtlCol="0">
            <a:spAutoFit/>
          </a:bodyPr>
          <a:lstStyle/>
          <a:p>
            <a:r>
              <a:rPr lang="en-US" sz="2400" b="1" dirty="0"/>
              <a:t>False Self</a:t>
            </a:r>
            <a:endParaRPr lang="nl-NL" sz="2400" b="1" dirty="0"/>
          </a:p>
        </p:txBody>
      </p:sp>
      <p:sp>
        <p:nvSpPr>
          <p:cNvPr id="27" name="TextBox 26">
            <a:extLst>
              <a:ext uri="{FF2B5EF4-FFF2-40B4-BE49-F238E27FC236}">
                <a16:creationId xmlns:a16="http://schemas.microsoft.com/office/drawing/2014/main" id="{C472344C-70A5-0375-3280-E51CFCE55820}"/>
              </a:ext>
            </a:extLst>
          </p:cNvPr>
          <p:cNvSpPr txBox="1"/>
          <p:nvPr/>
        </p:nvSpPr>
        <p:spPr>
          <a:xfrm>
            <a:off x="10311395" y="2339033"/>
            <a:ext cx="1688457" cy="646331"/>
          </a:xfrm>
          <a:prstGeom prst="rect">
            <a:avLst/>
          </a:prstGeom>
          <a:noFill/>
        </p:spPr>
        <p:txBody>
          <a:bodyPr wrap="square" rtlCol="0">
            <a:spAutoFit/>
          </a:bodyPr>
          <a:lstStyle/>
          <a:p>
            <a:r>
              <a:rPr lang="en-US" b="1" dirty="0"/>
              <a:t>Submission to</a:t>
            </a:r>
          </a:p>
          <a:p>
            <a:r>
              <a:rPr lang="en-US" b="1" dirty="0"/>
              <a:t>external reality</a:t>
            </a:r>
            <a:endParaRPr lang="nl-NL" b="1" dirty="0"/>
          </a:p>
        </p:txBody>
      </p:sp>
      <p:pic>
        <p:nvPicPr>
          <p:cNvPr id="29" name="Picture 28" descr="Donald Winnicott, Transitional Object, 1971. Drawing. By permission of... |  Download Scientific Diagram">
            <a:extLst>
              <a:ext uri="{FF2B5EF4-FFF2-40B4-BE49-F238E27FC236}">
                <a16:creationId xmlns:a16="http://schemas.microsoft.com/office/drawing/2014/main" id="{C895B580-85E7-DD24-38F5-6CFFBF8760EC}"/>
              </a:ext>
            </a:extLst>
          </p:cNvPr>
          <p:cNvPicPr>
            <a:picLocks noChangeAspect="1"/>
          </p:cNvPicPr>
          <p:nvPr/>
        </p:nvPicPr>
        <p:blipFill rotWithShape="1">
          <a:blip r:embed="rId3"/>
          <a:srcRect l="63324" t="67628"/>
          <a:stretch/>
        </p:blipFill>
        <p:spPr>
          <a:xfrm>
            <a:off x="9355408" y="4847385"/>
            <a:ext cx="2074591" cy="1107831"/>
          </a:xfrm>
          <a:prstGeom prst="rect">
            <a:avLst/>
          </a:prstGeom>
        </p:spPr>
      </p:pic>
      <p:sp>
        <p:nvSpPr>
          <p:cNvPr id="30" name="TextBox 29">
            <a:extLst>
              <a:ext uri="{FF2B5EF4-FFF2-40B4-BE49-F238E27FC236}">
                <a16:creationId xmlns:a16="http://schemas.microsoft.com/office/drawing/2014/main" id="{0758A1F7-8B30-9078-D49C-4513A0B55057}"/>
              </a:ext>
            </a:extLst>
          </p:cNvPr>
          <p:cNvSpPr txBox="1"/>
          <p:nvPr/>
        </p:nvSpPr>
        <p:spPr>
          <a:xfrm>
            <a:off x="9281691" y="5210916"/>
            <a:ext cx="1873932" cy="830997"/>
          </a:xfrm>
          <a:prstGeom prst="rect">
            <a:avLst/>
          </a:prstGeom>
          <a:solidFill>
            <a:schemeClr val="bg1"/>
          </a:solidFill>
        </p:spPr>
        <p:txBody>
          <a:bodyPr wrap="square" rtlCol="0">
            <a:spAutoFit/>
          </a:bodyPr>
          <a:lstStyle/>
          <a:p>
            <a:r>
              <a:rPr lang="en-US" sz="2400" b="1" dirty="0"/>
              <a:t>Retreat into</a:t>
            </a:r>
          </a:p>
          <a:p>
            <a:r>
              <a:rPr lang="en-US" sz="2400" b="1" dirty="0"/>
              <a:t>fantasy</a:t>
            </a:r>
            <a:endParaRPr lang="nl-NL" sz="2400" b="1" dirty="0"/>
          </a:p>
        </p:txBody>
      </p:sp>
      <p:sp>
        <p:nvSpPr>
          <p:cNvPr id="32" name="Arrow: Curved Down 31">
            <a:extLst>
              <a:ext uri="{FF2B5EF4-FFF2-40B4-BE49-F238E27FC236}">
                <a16:creationId xmlns:a16="http://schemas.microsoft.com/office/drawing/2014/main" id="{7F0715B0-1ED4-7BD4-7F7F-445C29DAF75F}"/>
              </a:ext>
            </a:extLst>
          </p:cNvPr>
          <p:cNvSpPr/>
          <p:nvPr/>
        </p:nvSpPr>
        <p:spPr>
          <a:xfrm rot="1189092">
            <a:off x="9917574" y="4711411"/>
            <a:ext cx="602166" cy="254687"/>
          </a:xfrm>
          <a:prstGeom prst="curvedDown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Tree>
    <p:extLst>
      <p:ext uri="{BB962C8B-B14F-4D97-AF65-F5344CB8AC3E}">
        <p14:creationId xmlns:p14="http://schemas.microsoft.com/office/powerpoint/2010/main" val="2486825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30" grpId="0" animBg="1"/>
      <p:bldP spid="3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9A36457-A5F4-4103-A443-02581C0918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C5FB7E8-B636-40FA-BE8D-48145C0F5C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12192000" cy="2295238"/>
          </a:xfrm>
          <a:custGeom>
            <a:avLst/>
            <a:gdLst>
              <a:gd name="connsiteX0" fmla="*/ 12160143 w 12192000"/>
              <a:gd name="connsiteY0" fmla="*/ 831692 h 2079137"/>
              <a:gd name="connsiteX1" fmla="*/ 12159112 w 12192000"/>
              <a:gd name="connsiteY1" fmla="*/ 833361 h 2079137"/>
              <a:gd name="connsiteX2" fmla="*/ 12158912 w 12192000"/>
              <a:gd name="connsiteY2" fmla="*/ 832430 h 2079137"/>
              <a:gd name="connsiteX3" fmla="*/ 0 w 12192000"/>
              <a:gd name="connsiteY3" fmla="*/ 0 h 2079137"/>
              <a:gd name="connsiteX4" fmla="*/ 12192000 w 12192000"/>
              <a:gd name="connsiteY4" fmla="*/ 0 h 2079137"/>
              <a:gd name="connsiteX5" fmla="*/ 12192000 w 12192000"/>
              <a:gd name="connsiteY5" fmla="*/ 558063 h 2079137"/>
              <a:gd name="connsiteX6" fmla="*/ 12189259 w 12192000"/>
              <a:gd name="connsiteY6" fmla="*/ 810508 h 2079137"/>
              <a:gd name="connsiteX7" fmla="*/ 12170847 w 12192000"/>
              <a:gd name="connsiteY7" fmla="*/ 825280 h 2079137"/>
              <a:gd name="connsiteX8" fmla="*/ 12160143 w 12192000"/>
              <a:gd name="connsiteY8" fmla="*/ 831692 h 2079137"/>
              <a:gd name="connsiteX9" fmla="*/ 12163806 w 12192000"/>
              <a:gd name="connsiteY9" fmla="*/ 825759 h 2079137"/>
              <a:gd name="connsiteX10" fmla="*/ 12056557 w 12192000"/>
              <a:gd name="connsiteY10" fmla="*/ 810176 h 2079137"/>
              <a:gd name="connsiteX11" fmla="*/ 11900316 w 12192000"/>
              <a:gd name="connsiteY11" fmla="*/ 789618 h 2079137"/>
              <a:gd name="connsiteX12" fmla="*/ 11791206 w 12192000"/>
              <a:gd name="connsiteY12" fmla="*/ 824176 h 2079137"/>
              <a:gd name="connsiteX13" fmla="*/ 11659257 w 12192000"/>
              <a:gd name="connsiteY13" fmla="*/ 800841 h 2079137"/>
              <a:gd name="connsiteX14" fmla="*/ 11569789 w 12192000"/>
              <a:gd name="connsiteY14" fmla="*/ 797135 h 2079137"/>
              <a:gd name="connsiteX15" fmla="*/ 11367885 w 12192000"/>
              <a:gd name="connsiteY15" fmla="*/ 791985 h 2079137"/>
              <a:gd name="connsiteX16" fmla="*/ 11174663 w 12192000"/>
              <a:gd name="connsiteY16" fmla="*/ 788721 h 2079137"/>
              <a:gd name="connsiteX17" fmla="*/ 11068220 w 12192000"/>
              <a:gd name="connsiteY17" fmla="*/ 786994 h 2079137"/>
              <a:gd name="connsiteX18" fmla="*/ 10893266 w 12192000"/>
              <a:gd name="connsiteY18" fmla="*/ 794013 h 2079137"/>
              <a:gd name="connsiteX19" fmla="*/ 10844025 w 12192000"/>
              <a:gd name="connsiteY19" fmla="*/ 789857 h 2079137"/>
              <a:gd name="connsiteX20" fmla="*/ 10814353 w 12192000"/>
              <a:gd name="connsiteY20" fmla="*/ 789010 h 2079137"/>
              <a:gd name="connsiteX21" fmla="*/ 10748393 w 12192000"/>
              <a:gd name="connsiteY21" fmla="*/ 806738 h 2079137"/>
              <a:gd name="connsiteX22" fmla="*/ 10468256 w 12192000"/>
              <a:gd name="connsiteY22" fmla="*/ 778733 h 2079137"/>
              <a:gd name="connsiteX23" fmla="*/ 10256131 w 12192000"/>
              <a:gd name="connsiteY23" fmla="*/ 788332 h 2079137"/>
              <a:gd name="connsiteX24" fmla="*/ 10177442 w 12192000"/>
              <a:gd name="connsiteY24" fmla="*/ 777371 h 2079137"/>
              <a:gd name="connsiteX25" fmla="*/ 10006086 w 12192000"/>
              <a:gd name="connsiteY25" fmla="*/ 792651 h 2079137"/>
              <a:gd name="connsiteX26" fmla="*/ 9952382 w 12192000"/>
              <a:gd name="connsiteY26" fmla="*/ 815411 h 2079137"/>
              <a:gd name="connsiteX27" fmla="*/ 9926457 w 12192000"/>
              <a:gd name="connsiteY27" fmla="*/ 827295 h 2079137"/>
              <a:gd name="connsiteX28" fmla="*/ 9843405 w 12192000"/>
              <a:gd name="connsiteY28" fmla="*/ 867046 h 2079137"/>
              <a:gd name="connsiteX29" fmla="*/ 9830866 w 12192000"/>
              <a:gd name="connsiteY29" fmla="*/ 875047 h 2079137"/>
              <a:gd name="connsiteX30" fmla="*/ 9801807 w 12192000"/>
              <a:gd name="connsiteY30" fmla="*/ 872272 h 2079137"/>
              <a:gd name="connsiteX31" fmla="*/ 9785653 w 12192000"/>
              <a:gd name="connsiteY31" fmla="*/ 861743 h 2079137"/>
              <a:gd name="connsiteX32" fmla="*/ 9781177 w 12192000"/>
              <a:gd name="connsiteY32" fmla="*/ 864820 h 2079137"/>
              <a:gd name="connsiteX33" fmla="*/ 9768640 w 12192000"/>
              <a:gd name="connsiteY33" fmla="*/ 869379 h 2079137"/>
              <a:gd name="connsiteX34" fmla="*/ 9712211 w 12192000"/>
              <a:gd name="connsiteY34" fmla="*/ 900283 h 2079137"/>
              <a:gd name="connsiteX35" fmla="*/ 9689465 w 12192000"/>
              <a:gd name="connsiteY35" fmla="*/ 899268 h 2079137"/>
              <a:gd name="connsiteX36" fmla="*/ 9600339 w 12192000"/>
              <a:gd name="connsiteY36" fmla="*/ 922112 h 2079137"/>
              <a:gd name="connsiteX37" fmla="*/ 9582850 w 12192000"/>
              <a:gd name="connsiteY37" fmla="*/ 925510 h 2079137"/>
              <a:gd name="connsiteX38" fmla="*/ 9549638 w 12192000"/>
              <a:gd name="connsiteY38" fmla="*/ 940845 h 2079137"/>
              <a:gd name="connsiteX39" fmla="*/ 9539471 w 12192000"/>
              <a:gd name="connsiteY39" fmla="*/ 941799 h 2079137"/>
              <a:gd name="connsiteX40" fmla="*/ 9505592 w 12192000"/>
              <a:gd name="connsiteY40" fmla="*/ 955533 h 2079137"/>
              <a:gd name="connsiteX41" fmla="*/ 9432569 w 12192000"/>
              <a:gd name="connsiteY41" fmla="*/ 985377 h 2079137"/>
              <a:gd name="connsiteX42" fmla="*/ 9414216 w 12192000"/>
              <a:gd name="connsiteY42" fmla="*/ 992655 h 2079137"/>
              <a:gd name="connsiteX43" fmla="*/ 9397106 w 12192000"/>
              <a:gd name="connsiteY43" fmla="*/ 992980 h 2079137"/>
              <a:gd name="connsiteX44" fmla="*/ 9305108 w 12192000"/>
              <a:gd name="connsiteY44" fmla="*/ 1007767 h 2079137"/>
              <a:gd name="connsiteX45" fmla="*/ 9282434 w 12192000"/>
              <a:gd name="connsiteY45" fmla="*/ 1007523 h 2079137"/>
              <a:gd name="connsiteX46" fmla="*/ 9271941 w 12192000"/>
              <a:gd name="connsiteY46" fmla="*/ 1002839 h 2079137"/>
              <a:gd name="connsiteX47" fmla="*/ 9238227 w 12192000"/>
              <a:gd name="connsiteY47" fmla="*/ 1017668 h 2079137"/>
              <a:gd name="connsiteX48" fmla="*/ 9184265 w 12192000"/>
              <a:gd name="connsiteY48" fmla="*/ 1031275 h 2079137"/>
              <a:gd name="connsiteX49" fmla="*/ 9159000 w 12192000"/>
              <a:gd name="connsiteY49" fmla="*/ 1039569 h 2079137"/>
              <a:gd name="connsiteX50" fmla="*/ 9137031 w 12192000"/>
              <a:gd name="connsiteY50" fmla="*/ 1038699 h 2079137"/>
              <a:gd name="connsiteX51" fmla="*/ 9015702 w 12192000"/>
              <a:gd name="connsiteY51" fmla="*/ 1051400 h 2079137"/>
              <a:gd name="connsiteX52" fmla="*/ 8971403 w 12192000"/>
              <a:gd name="connsiteY52" fmla="*/ 1040542 h 2079137"/>
              <a:gd name="connsiteX53" fmla="*/ 8961826 w 12192000"/>
              <a:gd name="connsiteY53" fmla="*/ 1045364 h 2079137"/>
              <a:gd name="connsiteX54" fmla="*/ 8888623 w 12192000"/>
              <a:gd name="connsiteY54" fmla="*/ 1053908 h 2079137"/>
              <a:gd name="connsiteX55" fmla="*/ 8841066 w 12192000"/>
              <a:gd name="connsiteY55" fmla="*/ 1060421 h 2079137"/>
              <a:gd name="connsiteX56" fmla="*/ 8752342 w 12192000"/>
              <a:gd name="connsiteY56" fmla="*/ 1080646 h 2079137"/>
              <a:gd name="connsiteX57" fmla="*/ 8699139 w 12192000"/>
              <a:gd name="connsiteY57" fmla="*/ 1087885 h 2079137"/>
              <a:gd name="connsiteX58" fmla="*/ 8667273 w 12192000"/>
              <a:gd name="connsiteY58" fmla="*/ 1092062 h 2079137"/>
              <a:gd name="connsiteX59" fmla="*/ 8586064 w 12192000"/>
              <a:gd name="connsiteY59" fmla="*/ 1114603 h 2079137"/>
              <a:gd name="connsiteX60" fmla="*/ 8460312 w 12192000"/>
              <a:gd name="connsiteY60" fmla="*/ 1179878 h 2079137"/>
              <a:gd name="connsiteX61" fmla="*/ 8419023 w 12192000"/>
              <a:gd name="connsiteY61" fmla="*/ 1191748 h 2079137"/>
              <a:gd name="connsiteX62" fmla="*/ 8410939 w 12192000"/>
              <a:gd name="connsiteY62" fmla="*/ 1189696 h 2079137"/>
              <a:gd name="connsiteX63" fmla="*/ 8362040 w 12192000"/>
              <a:gd name="connsiteY63" fmla="*/ 1220820 h 2079137"/>
              <a:gd name="connsiteX64" fmla="*/ 8273677 w 12192000"/>
              <a:gd name="connsiteY64" fmla="*/ 1236495 h 2079137"/>
              <a:gd name="connsiteX65" fmla="*/ 8204283 w 12192000"/>
              <a:gd name="connsiteY65" fmla="*/ 1243537 h 2079137"/>
              <a:gd name="connsiteX66" fmla="*/ 8166550 w 12192000"/>
              <a:gd name="connsiteY66" fmla="*/ 1249551 h 2079137"/>
              <a:gd name="connsiteX67" fmla="*/ 8137785 w 12192000"/>
              <a:gd name="connsiteY67" fmla="*/ 1251636 h 2079137"/>
              <a:gd name="connsiteX68" fmla="*/ 8071596 w 12192000"/>
              <a:gd name="connsiteY68" fmla="*/ 1269274 h 2079137"/>
              <a:gd name="connsiteX69" fmla="*/ 7964816 w 12192000"/>
              <a:gd name="connsiteY69" fmla="*/ 1303668 h 2079137"/>
              <a:gd name="connsiteX70" fmla="*/ 7941495 w 12192000"/>
              <a:gd name="connsiteY70" fmla="*/ 1309821 h 2079137"/>
              <a:gd name="connsiteX71" fmla="*/ 7919123 w 12192000"/>
              <a:gd name="connsiteY71" fmla="*/ 1310466 h 2079137"/>
              <a:gd name="connsiteX72" fmla="*/ 7911902 w 12192000"/>
              <a:gd name="connsiteY72" fmla="*/ 1306569 h 2079137"/>
              <a:gd name="connsiteX73" fmla="*/ 7898703 w 12192000"/>
              <a:gd name="connsiteY73" fmla="*/ 1309208 h 2079137"/>
              <a:gd name="connsiteX74" fmla="*/ 7894703 w 12192000"/>
              <a:gd name="connsiteY74" fmla="*/ 1308939 h 2079137"/>
              <a:gd name="connsiteX75" fmla="*/ 7872267 w 12192000"/>
              <a:gd name="connsiteY75" fmla="*/ 1308370 h 2079137"/>
              <a:gd name="connsiteX76" fmla="*/ 7836454 w 12192000"/>
              <a:gd name="connsiteY76" fmla="*/ 1331265 h 2079137"/>
              <a:gd name="connsiteX77" fmla="*/ 7782451 w 12192000"/>
              <a:gd name="connsiteY77" fmla="*/ 1339601 h 2079137"/>
              <a:gd name="connsiteX78" fmla="*/ 7542969 w 12192000"/>
              <a:gd name="connsiteY78" fmla="*/ 1372495 h 2079137"/>
              <a:gd name="connsiteX79" fmla="*/ 7476832 w 12192000"/>
              <a:gd name="connsiteY79" fmla="*/ 1431655 h 2079137"/>
              <a:gd name="connsiteX80" fmla="*/ 7370237 w 12192000"/>
              <a:gd name="connsiteY80" fmla="*/ 1474339 h 2079137"/>
              <a:gd name="connsiteX81" fmla="*/ 7222223 w 12192000"/>
              <a:gd name="connsiteY81" fmla="*/ 1510199 h 2079137"/>
              <a:gd name="connsiteX82" fmla="*/ 7215703 w 12192000"/>
              <a:gd name="connsiteY82" fmla="*/ 1520424 h 2079137"/>
              <a:gd name="connsiteX83" fmla="*/ 7204548 w 12192000"/>
              <a:gd name="connsiteY83" fmla="*/ 1528145 h 2079137"/>
              <a:gd name="connsiteX84" fmla="*/ 7202038 w 12192000"/>
              <a:gd name="connsiteY84" fmla="*/ 1527954 h 2079137"/>
              <a:gd name="connsiteX85" fmla="*/ 7173860 w 12192000"/>
              <a:gd name="connsiteY85" fmla="*/ 1541605 h 2079137"/>
              <a:gd name="connsiteX86" fmla="*/ 7155079 w 12192000"/>
              <a:gd name="connsiteY86" fmla="*/ 1552495 h 2079137"/>
              <a:gd name="connsiteX87" fmla="*/ 7149757 w 12192000"/>
              <a:gd name="connsiteY87" fmla="*/ 1552732 h 2079137"/>
              <a:gd name="connsiteX88" fmla="*/ 7104804 w 12192000"/>
              <a:gd name="connsiteY88" fmla="*/ 1565792 h 2079137"/>
              <a:gd name="connsiteX89" fmla="*/ 7082824 w 12192000"/>
              <a:gd name="connsiteY89" fmla="*/ 1567947 h 2079137"/>
              <a:gd name="connsiteX90" fmla="*/ 7021520 w 12192000"/>
              <a:gd name="connsiteY90" fmla="*/ 1562334 h 2079137"/>
              <a:gd name="connsiteX91" fmla="*/ 6988956 w 12192000"/>
              <a:gd name="connsiteY91" fmla="*/ 1576442 h 2079137"/>
              <a:gd name="connsiteX92" fmla="*/ 6981922 w 12192000"/>
              <a:gd name="connsiteY92" fmla="*/ 1578821 h 2079137"/>
              <a:gd name="connsiteX93" fmla="*/ 6981583 w 12192000"/>
              <a:gd name="connsiteY93" fmla="*/ 1578678 h 2079137"/>
              <a:gd name="connsiteX94" fmla="*/ 6973762 w 12192000"/>
              <a:gd name="connsiteY94" fmla="*/ 1580811 h 2079137"/>
              <a:gd name="connsiteX95" fmla="*/ 6969093 w 12192000"/>
              <a:gd name="connsiteY95" fmla="*/ 1583157 h 2079137"/>
              <a:gd name="connsiteX96" fmla="*/ 6890037 w 12192000"/>
              <a:gd name="connsiteY96" fmla="*/ 1575825 h 2079137"/>
              <a:gd name="connsiteX97" fmla="*/ 6785054 w 12192000"/>
              <a:gd name="connsiteY97" fmla="*/ 1582200 h 2079137"/>
              <a:gd name="connsiteX98" fmla="*/ 6681692 w 12192000"/>
              <a:gd name="connsiteY98" fmla="*/ 1591296 h 2079137"/>
              <a:gd name="connsiteX99" fmla="*/ 6644556 w 12192000"/>
              <a:gd name="connsiteY99" fmla="*/ 1595940 h 2079137"/>
              <a:gd name="connsiteX100" fmla="*/ 6577106 w 12192000"/>
              <a:gd name="connsiteY100" fmla="*/ 1598261 h 2079137"/>
              <a:gd name="connsiteX101" fmla="*/ 6544183 w 12192000"/>
              <a:gd name="connsiteY101" fmla="*/ 1596149 h 2079137"/>
              <a:gd name="connsiteX102" fmla="*/ 6540921 w 12192000"/>
              <a:gd name="connsiteY102" fmla="*/ 1593857 h 2079137"/>
              <a:gd name="connsiteX103" fmla="*/ 6535046 w 12192000"/>
              <a:gd name="connsiteY103" fmla="*/ 1593283 h 2079137"/>
              <a:gd name="connsiteX104" fmla="*/ 6519853 w 12192000"/>
              <a:gd name="connsiteY104" fmla="*/ 1595771 h 2079137"/>
              <a:gd name="connsiteX105" fmla="*/ 6514280 w 12192000"/>
              <a:gd name="connsiteY105" fmla="*/ 1597376 h 2079137"/>
              <a:gd name="connsiteX106" fmla="*/ 6505824 w 12192000"/>
              <a:gd name="connsiteY106" fmla="*/ 1598298 h 2079137"/>
              <a:gd name="connsiteX107" fmla="*/ 6505573 w 12192000"/>
              <a:gd name="connsiteY107" fmla="*/ 1598109 h 2079137"/>
              <a:gd name="connsiteX108" fmla="*/ 6497741 w 12192000"/>
              <a:gd name="connsiteY108" fmla="*/ 1599392 h 2079137"/>
              <a:gd name="connsiteX109" fmla="*/ 6459992 w 12192000"/>
              <a:gd name="connsiteY109" fmla="*/ 1608358 h 2079137"/>
              <a:gd name="connsiteX110" fmla="*/ 6404572 w 12192000"/>
              <a:gd name="connsiteY110" fmla="*/ 1593771 h 2079137"/>
              <a:gd name="connsiteX111" fmla="*/ 6382671 w 12192000"/>
              <a:gd name="connsiteY111" fmla="*/ 1592612 h 2079137"/>
              <a:gd name="connsiteX112" fmla="*/ 6369843 w 12192000"/>
              <a:gd name="connsiteY112" fmla="*/ 1590015 h 2079137"/>
              <a:gd name="connsiteX113" fmla="*/ 6269740 w 12192000"/>
              <a:gd name="connsiteY113" fmla="*/ 1614633 h 2079137"/>
              <a:gd name="connsiteX114" fmla="*/ 6255405 w 12192000"/>
              <a:gd name="connsiteY114" fmla="*/ 1620529 h 2079137"/>
              <a:gd name="connsiteX115" fmla="*/ 6244248 w 12192000"/>
              <a:gd name="connsiteY115" fmla="*/ 1629561 h 2079137"/>
              <a:gd name="connsiteX116" fmla="*/ 6086396 w 12192000"/>
              <a:gd name="connsiteY116" fmla="*/ 1642666 h 2079137"/>
              <a:gd name="connsiteX117" fmla="*/ 5867429 w 12192000"/>
              <a:gd name="connsiteY117" fmla="*/ 1695554 h 2079137"/>
              <a:gd name="connsiteX118" fmla="*/ 5772864 w 12192000"/>
              <a:gd name="connsiteY118" fmla="*/ 1689002 h 2079137"/>
              <a:gd name="connsiteX119" fmla="*/ 5629833 w 12192000"/>
              <a:gd name="connsiteY119" fmla="*/ 1713273 h 2079137"/>
              <a:gd name="connsiteX120" fmla="*/ 5504771 w 12192000"/>
              <a:gd name="connsiteY120" fmla="*/ 1725744 h 2079137"/>
              <a:gd name="connsiteX121" fmla="*/ 5490967 w 12192000"/>
              <a:gd name="connsiteY121" fmla="*/ 1726367 h 2079137"/>
              <a:gd name="connsiteX122" fmla="*/ 5486015 w 12192000"/>
              <a:gd name="connsiteY122" fmla="*/ 1721481 h 2079137"/>
              <a:gd name="connsiteX123" fmla="*/ 5439364 w 12192000"/>
              <a:gd name="connsiteY123" fmla="*/ 1721349 h 2079137"/>
              <a:gd name="connsiteX124" fmla="*/ 5350025 w 12192000"/>
              <a:gd name="connsiteY124" fmla="*/ 1729885 h 2079137"/>
              <a:gd name="connsiteX125" fmla="*/ 5336104 w 12192000"/>
              <a:gd name="connsiteY125" fmla="*/ 1734377 h 2079137"/>
              <a:gd name="connsiteX126" fmla="*/ 5245234 w 12192000"/>
              <a:gd name="connsiteY126" fmla="*/ 1738520 h 2079137"/>
              <a:gd name="connsiteX127" fmla="*/ 5182955 w 12192000"/>
              <a:gd name="connsiteY127" fmla="*/ 1744622 h 2079137"/>
              <a:gd name="connsiteX128" fmla="*/ 5169506 w 12192000"/>
              <a:gd name="connsiteY128" fmla="*/ 1748993 h 2079137"/>
              <a:gd name="connsiteX129" fmla="*/ 5154299 w 12192000"/>
              <a:gd name="connsiteY129" fmla="*/ 1744080 h 2079137"/>
              <a:gd name="connsiteX130" fmla="*/ 5149917 w 12192000"/>
              <a:gd name="connsiteY130" fmla="*/ 1739727 h 2079137"/>
              <a:gd name="connsiteX131" fmla="*/ 5100319 w 12192000"/>
              <a:gd name="connsiteY131" fmla="*/ 1745797 h 2079137"/>
              <a:gd name="connsiteX132" fmla="*/ 5094361 w 12192000"/>
              <a:gd name="connsiteY132" fmla="*/ 1745767 h 2079137"/>
              <a:gd name="connsiteX133" fmla="*/ 5053410 w 12192000"/>
              <a:gd name="connsiteY133" fmla="*/ 1742790 h 2079137"/>
              <a:gd name="connsiteX134" fmla="*/ 4992711 w 12192000"/>
              <a:gd name="connsiteY134" fmla="*/ 1734075 h 2079137"/>
              <a:gd name="connsiteX135" fmla="*/ 4930098 w 12192000"/>
              <a:gd name="connsiteY135" fmla="*/ 1717312 h 2079137"/>
              <a:gd name="connsiteX136" fmla="*/ 4893834 w 12192000"/>
              <a:gd name="connsiteY136" fmla="*/ 1710028 h 2079137"/>
              <a:gd name="connsiteX137" fmla="*/ 4868730 w 12192000"/>
              <a:gd name="connsiteY137" fmla="*/ 1702384 h 2079137"/>
              <a:gd name="connsiteX138" fmla="*/ 4797925 w 12192000"/>
              <a:gd name="connsiteY138" fmla="*/ 1695535 h 2079137"/>
              <a:gd name="connsiteX139" fmla="*/ 4677670 w 12192000"/>
              <a:gd name="connsiteY139" fmla="*/ 1689453 h 2079137"/>
              <a:gd name="connsiteX140" fmla="*/ 4634248 w 12192000"/>
              <a:gd name="connsiteY140" fmla="*/ 1680227 h 2079137"/>
              <a:gd name="connsiteX141" fmla="*/ 4632434 w 12192000"/>
              <a:gd name="connsiteY141" fmla="*/ 1674607 h 2079137"/>
              <a:gd name="connsiteX142" fmla="*/ 4619204 w 12192000"/>
              <a:gd name="connsiteY142" fmla="*/ 1672507 h 2079137"/>
              <a:gd name="connsiteX143" fmla="*/ 4616283 w 12192000"/>
              <a:gd name="connsiteY143" fmla="*/ 1670977 h 2079137"/>
              <a:gd name="connsiteX144" fmla="*/ 4598926 w 12192000"/>
              <a:gd name="connsiteY144" fmla="*/ 1663178 h 2079137"/>
              <a:gd name="connsiteX145" fmla="*/ 4547069 w 12192000"/>
              <a:gd name="connsiteY145" fmla="*/ 1670642 h 2079137"/>
              <a:gd name="connsiteX146" fmla="*/ 4523516 w 12192000"/>
              <a:gd name="connsiteY146" fmla="*/ 1669785 h 2079137"/>
              <a:gd name="connsiteX147" fmla="*/ 4500586 w 12192000"/>
              <a:gd name="connsiteY147" fmla="*/ 1675912 h 2079137"/>
              <a:gd name="connsiteX148" fmla="*/ 4488196 w 12192000"/>
              <a:gd name="connsiteY148" fmla="*/ 1683463 h 2079137"/>
              <a:gd name="connsiteX149" fmla="*/ 4445463 w 12192000"/>
              <a:gd name="connsiteY149" fmla="*/ 1695634 h 2079137"/>
              <a:gd name="connsiteX150" fmla="*/ 4446550 w 12192000"/>
              <a:gd name="connsiteY150" fmla="*/ 1680538 h 2079137"/>
              <a:gd name="connsiteX151" fmla="*/ 4365375 w 12192000"/>
              <a:gd name="connsiteY151" fmla="*/ 1697935 h 2079137"/>
              <a:gd name="connsiteX152" fmla="*/ 4305123 w 12192000"/>
              <a:gd name="connsiteY152" fmla="*/ 1714185 h 2079137"/>
              <a:gd name="connsiteX153" fmla="*/ 4292665 w 12192000"/>
              <a:gd name="connsiteY153" fmla="*/ 1720703 h 2079137"/>
              <a:gd name="connsiteX154" fmla="*/ 4276789 w 12192000"/>
              <a:gd name="connsiteY154" fmla="*/ 1718367 h 2079137"/>
              <a:gd name="connsiteX155" fmla="*/ 4271683 w 12192000"/>
              <a:gd name="connsiteY155" fmla="*/ 1714801 h 2079137"/>
              <a:gd name="connsiteX156" fmla="*/ 4223918 w 12192000"/>
              <a:gd name="connsiteY156" fmla="*/ 1728936 h 2079137"/>
              <a:gd name="connsiteX157" fmla="*/ 4218039 w 12192000"/>
              <a:gd name="connsiteY157" fmla="*/ 1729885 h 2079137"/>
              <a:gd name="connsiteX158" fmla="*/ 4177153 w 12192000"/>
              <a:gd name="connsiteY158" fmla="*/ 1733691 h 2079137"/>
              <a:gd name="connsiteX159" fmla="*/ 4051032 w 12192000"/>
              <a:gd name="connsiteY159" fmla="*/ 1728886 h 2079137"/>
              <a:gd name="connsiteX160" fmla="*/ 4013978 w 12192000"/>
              <a:gd name="connsiteY160" fmla="*/ 1727679 h 2079137"/>
              <a:gd name="connsiteX161" fmla="*/ 3987857 w 12192000"/>
              <a:gd name="connsiteY161" fmla="*/ 1724282 h 2079137"/>
              <a:gd name="connsiteX162" fmla="*/ 3916852 w 12192000"/>
              <a:gd name="connsiteY162" fmla="*/ 1729184 h 2079137"/>
              <a:gd name="connsiteX163" fmla="*/ 3797263 w 12192000"/>
              <a:gd name="connsiteY163" fmla="*/ 1742976 h 2079137"/>
              <a:gd name="connsiteX164" fmla="*/ 3752806 w 12192000"/>
              <a:gd name="connsiteY164" fmla="*/ 1741033 h 2079137"/>
              <a:gd name="connsiteX165" fmla="*/ 3749997 w 12192000"/>
              <a:gd name="connsiteY165" fmla="*/ 1735799 h 2079137"/>
              <a:gd name="connsiteX166" fmla="*/ 3736582 w 12192000"/>
              <a:gd name="connsiteY166" fmla="*/ 1735907 h 2079137"/>
              <a:gd name="connsiteX167" fmla="*/ 3733428 w 12192000"/>
              <a:gd name="connsiteY167" fmla="*/ 1734881 h 2079137"/>
              <a:gd name="connsiteX168" fmla="*/ 3714911 w 12192000"/>
              <a:gd name="connsiteY168" fmla="*/ 1730056 h 2079137"/>
              <a:gd name="connsiteX169" fmla="*/ 3665172 w 12192000"/>
              <a:gd name="connsiteY169" fmla="*/ 1745936 h 2079137"/>
              <a:gd name="connsiteX170" fmla="*/ 3552006 w 12192000"/>
              <a:gd name="connsiteY170" fmla="*/ 1755220 h 2079137"/>
              <a:gd name="connsiteX171" fmla="*/ 3390301 w 12192000"/>
              <a:gd name="connsiteY171" fmla="*/ 1762546 h 2079137"/>
              <a:gd name="connsiteX172" fmla="*/ 3264312 w 12192000"/>
              <a:gd name="connsiteY172" fmla="*/ 1774620 h 2079137"/>
              <a:gd name="connsiteX173" fmla="*/ 3106901 w 12192000"/>
              <a:gd name="connsiteY173" fmla="*/ 1804264 h 2079137"/>
              <a:gd name="connsiteX174" fmla="*/ 2993303 w 12192000"/>
              <a:gd name="connsiteY174" fmla="*/ 1806542 h 2079137"/>
              <a:gd name="connsiteX175" fmla="*/ 2979115 w 12192000"/>
              <a:gd name="connsiteY175" fmla="*/ 1815432 h 2079137"/>
              <a:gd name="connsiteX176" fmla="*/ 2963118 w 12192000"/>
              <a:gd name="connsiteY176" fmla="*/ 1820962 h 2079137"/>
              <a:gd name="connsiteX177" fmla="*/ 2961156 w 12192000"/>
              <a:gd name="connsiteY177" fmla="*/ 1820297 h 2079137"/>
              <a:gd name="connsiteX178" fmla="*/ 2925719 w 12192000"/>
              <a:gd name="connsiteY178" fmla="*/ 1828468 h 2079137"/>
              <a:gd name="connsiteX179" fmla="*/ 2857951 w 12192000"/>
              <a:gd name="connsiteY179" fmla="*/ 1842496 h 2079137"/>
              <a:gd name="connsiteX180" fmla="*/ 2857427 w 12192000"/>
              <a:gd name="connsiteY180" fmla="*/ 1841591 h 2079137"/>
              <a:gd name="connsiteX181" fmla="*/ 2846731 w 12192000"/>
              <a:gd name="connsiteY181" fmla="*/ 1839316 h 2079137"/>
              <a:gd name="connsiteX182" fmla="*/ 2826290 w 12192000"/>
              <a:gd name="connsiteY182" fmla="*/ 1837274 h 2079137"/>
              <a:gd name="connsiteX183" fmla="*/ 2779146 w 12192000"/>
              <a:gd name="connsiteY183" fmla="*/ 1820071 h 2079137"/>
              <a:gd name="connsiteX184" fmla="*/ 2739608 w 12192000"/>
              <a:gd name="connsiteY184" fmla="*/ 1827861 h 2079137"/>
              <a:gd name="connsiteX185" fmla="*/ 2731631 w 12192000"/>
              <a:gd name="connsiteY185" fmla="*/ 1828881 h 2079137"/>
              <a:gd name="connsiteX186" fmla="*/ 2731464 w 12192000"/>
              <a:gd name="connsiteY186" fmla="*/ 1828677 h 2079137"/>
              <a:gd name="connsiteX187" fmla="*/ 2723037 w 12192000"/>
              <a:gd name="connsiteY187" fmla="*/ 1829303 h 2079137"/>
              <a:gd name="connsiteX188" fmla="*/ 2701616 w 12192000"/>
              <a:gd name="connsiteY188" fmla="*/ 1832725 h 2079137"/>
              <a:gd name="connsiteX189" fmla="*/ 2696239 w 12192000"/>
              <a:gd name="connsiteY189" fmla="*/ 1831904 h 2079137"/>
              <a:gd name="connsiteX190" fmla="*/ 2663445 w 12192000"/>
              <a:gd name="connsiteY190" fmla="*/ 1825958 h 2079137"/>
              <a:gd name="connsiteX191" fmla="*/ 2560925 w 12192000"/>
              <a:gd name="connsiteY191" fmla="*/ 1829094 h 2079137"/>
              <a:gd name="connsiteX192" fmla="*/ 2458739 w 12192000"/>
              <a:gd name="connsiteY192" fmla="*/ 1834479 h 2079137"/>
              <a:gd name="connsiteX193" fmla="*/ 2356074 w 12192000"/>
              <a:gd name="connsiteY193" fmla="*/ 1836991 h 2079137"/>
              <a:gd name="connsiteX194" fmla="*/ 2304241 w 12192000"/>
              <a:gd name="connsiteY194" fmla="*/ 1822021 h 2079137"/>
              <a:gd name="connsiteX195" fmla="*/ 2298362 w 12192000"/>
              <a:gd name="connsiteY195" fmla="*/ 1822125 h 2079137"/>
              <a:gd name="connsiteX196" fmla="*/ 2283527 w 12192000"/>
              <a:gd name="connsiteY196" fmla="*/ 1826361 h 2079137"/>
              <a:gd name="connsiteX197" fmla="*/ 2278150 w 12192000"/>
              <a:gd name="connsiteY197" fmla="*/ 1828604 h 2079137"/>
              <a:gd name="connsiteX198" fmla="*/ 2269853 w 12192000"/>
              <a:gd name="connsiteY198" fmla="*/ 1830502 h 2079137"/>
              <a:gd name="connsiteX199" fmla="*/ 2269585 w 12192000"/>
              <a:gd name="connsiteY199" fmla="*/ 1830341 h 2079137"/>
              <a:gd name="connsiteX200" fmla="*/ 2225332 w 12192000"/>
              <a:gd name="connsiteY200" fmla="*/ 1845825 h 2079137"/>
              <a:gd name="connsiteX201" fmla="*/ 2169048 w 12192000"/>
              <a:gd name="connsiteY201" fmla="*/ 1837658 h 2079137"/>
              <a:gd name="connsiteX202" fmla="*/ 2147231 w 12192000"/>
              <a:gd name="connsiteY202" fmla="*/ 1839027 h 2079137"/>
              <a:gd name="connsiteX203" fmla="*/ 2135241 w 12192000"/>
              <a:gd name="connsiteY203" fmla="*/ 1838652 h 2079137"/>
              <a:gd name="connsiteX204" fmla="*/ 2099215 w 12192000"/>
              <a:gd name="connsiteY204" fmla="*/ 1850768 h 2079137"/>
              <a:gd name="connsiteX205" fmla="*/ 2094046 w 12192000"/>
              <a:gd name="connsiteY205" fmla="*/ 1850806 h 2079137"/>
              <a:gd name="connsiteX206" fmla="*/ 2071850 w 12192000"/>
              <a:gd name="connsiteY206" fmla="*/ 1861319 h 2079137"/>
              <a:gd name="connsiteX207" fmla="*/ 2039607 w 12192000"/>
              <a:gd name="connsiteY207" fmla="*/ 1874318 h 2079137"/>
              <a:gd name="connsiteX208" fmla="*/ 2037289 w 12192000"/>
              <a:gd name="connsiteY208" fmla="*/ 1874025 h 2079137"/>
              <a:gd name="connsiteX209" fmla="*/ 2023615 w 12192000"/>
              <a:gd name="connsiteY209" fmla="*/ 1881562 h 2079137"/>
              <a:gd name="connsiteX210" fmla="*/ 1957176 w 12192000"/>
              <a:gd name="connsiteY210" fmla="*/ 1898709 h 2079137"/>
              <a:gd name="connsiteX211" fmla="*/ 1858081 w 12192000"/>
              <a:gd name="connsiteY211" fmla="*/ 1923144 h 2079137"/>
              <a:gd name="connsiteX212" fmla="*/ 1738865 w 12192000"/>
              <a:gd name="connsiteY212" fmla="*/ 1944965 h 2079137"/>
              <a:gd name="connsiteX213" fmla="*/ 1616692 w 12192000"/>
              <a:gd name="connsiteY213" fmla="*/ 1989107 h 2079137"/>
              <a:gd name="connsiteX214" fmla="*/ 1411898 w 12192000"/>
              <a:gd name="connsiteY214" fmla="*/ 2046254 h 2079137"/>
              <a:gd name="connsiteX215" fmla="*/ 1375780 w 12192000"/>
              <a:gd name="connsiteY215" fmla="*/ 2047961 h 2079137"/>
              <a:gd name="connsiteX216" fmla="*/ 1375707 w 12192000"/>
              <a:gd name="connsiteY216" fmla="*/ 2047981 h 2079137"/>
              <a:gd name="connsiteX217" fmla="*/ 1285585 w 12192000"/>
              <a:gd name="connsiteY217" fmla="*/ 2047113 h 2079137"/>
              <a:gd name="connsiteX218" fmla="*/ 1263658 w 12192000"/>
              <a:gd name="connsiteY218" fmla="*/ 2041397 h 2079137"/>
              <a:gd name="connsiteX219" fmla="*/ 1170403 w 12192000"/>
              <a:gd name="connsiteY219" fmla="*/ 2033399 h 2079137"/>
              <a:gd name="connsiteX220" fmla="*/ 1153718 w 12192000"/>
              <a:gd name="connsiteY220" fmla="*/ 2029576 h 2079137"/>
              <a:gd name="connsiteX221" fmla="*/ 1133937 w 12192000"/>
              <a:gd name="connsiteY221" fmla="*/ 2032149 h 2079137"/>
              <a:gd name="connsiteX222" fmla="*/ 1054999 w 12192000"/>
              <a:gd name="connsiteY222" fmla="*/ 2043242 h 2079137"/>
              <a:gd name="connsiteX223" fmla="*/ 1018405 w 12192000"/>
              <a:gd name="connsiteY223" fmla="*/ 2048281 h 2079137"/>
              <a:gd name="connsiteX224" fmla="*/ 1016563 w 12192000"/>
              <a:gd name="connsiteY224" fmla="*/ 2051718 h 2079137"/>
              <a:gd name="connsiteX225" fmla="*/ 1008284 w 12192000"/>
              <a:gd name="connsiteY225" fmla="*/ 2046742 h 2079137"/>
              <a:gd name="connsiteX226" fmla="*/ 981974 w 12192000"/>
              <a:gd name="connsiteY226" fmla="*/ 2048363 h 2079137"/>
              <a:gd name="connsiteX227" fmla="*/ 971903 w 12192000"/>
              <a:gd name="connsiteY227" fmla="*/ 2053484 h 2079137"/>
              <a:gd name="connsiteX228" fmla="*/ 954015 w 12192000"/>
              <a:gd name="connsiteY228" fmla="*/ 2052529 h 2079137"/>
              <a:gd name="connsiteX229" fmla="*/ 839571 w 12192000"/>
              <a:gd name="connsiteY229" fmla="*/ 2046509 h 2079137"/>
              <a:gd name="connsiteX230" fmla="*/ 823321 w 12192000"/>
              <a:gd name="connsiteY230" fmla="*/ 2054296 h 2079137"/>
              <a:gd name="connsiteX231" fmla="*/ 800990 w 12192000"/>
              <a:gd name="connsiteY231" fmla="*/ 2051523 h 2079137"/>
              <a:gd name="connsiteX232" fmla="*/ 776439 w 12192000"/>
              <a:gd name="connsiteY232" fmla="*/ 2062634 h 2079137"/>
              <a:gd name="connsiteX233" fmla="*/ 763041 w 12192000"/>
              <a:gd name="connsiteY233" fmla="*/ 2063995 h 2079137"/>
              <a:gd name="connsiteX234" fmla="*/ 757863 w 12192000"/>
              <a:gd name="connsiteY234" fmla="*/ 2065877 h 2079137"/>
              <a:gd name="connsiteX235" fmla="*/ 745053 w 12192000"/>
              <a:gd name="connsiteY235" fmla="*/ 2051831 h 2079137"/>
              <a:gd name="connsiteX236" fmla="*/ 722609 w 12192000"/>
              <a:gd name="connsiteY236" fmla="*/ 2049504 h 2079137"/>
              <a:gd name="connsiteX237" fmla="*/ 717618 w 12192000"/>
              <a:gd name="connsiteY237" fmla="*/ 2042131 h 2079137"/>
              <a:gd name="connsiteX238" fmla="*/ 703285 w 12192000"/>
              <a:gd name="connsiteY238" fmla="*/ 2046808 h 2079137"/>
              <a:gd name="connsiteX239" fmla="*/ 680199 w 12192000"/>
              <a:gd name="connsiteY239" fmla="*/ 2051947 h 2079137"/>
              <a:gd name="connsiteX240" fmla="*/ 667351 w 12192000"/>
              <a:gd name="connsiteY240" fmla="*/ 2054469 h 2079137"/>
              <a:gd name="connsiteX241" fmla="*/ 660961 w 12192000"/>
              <a:gd name="connsiteY241" fmla="*/ 2049404 h 2079137"/>
              <a:gd name="connsiteX242" fmla="*/ 638282 w 12192000"/>
              <a:gd name="connsiteY242" fmla="*/ 2060093 h 2079137"/>
              <a:gd name="connsiteX243" fmla="*/ 583551 w 12192000"/>
              <a:gd name="connsiteY243" fmla="*/ 2070197 h 2079137"/>
              <a:gd name="connsiteX244" fmla="*/ 525274 w 12192000"/>
              <a:gd name="connsiteY244" fmla="*/ 2079137 h 2079137"/>
              <a:gd name="connsiteX245" fmla="*/ 405635 w 12192000"/>
              <a:gd name="connsiteY245" fmla="*/ 2059339 h 2079137"/>
              <a:gd name="connsiteX246" fmla="*/ 281555 w 12192000"/>
              <a:gd name="connsiteY246" fmla="*/ 2022847 h 2079137"/>
              <a:gd name="connsiteX247" fmla="*/ 98513 w 12192000"/>
              <a:gd name="connsiteY247" fmla="*/ 1969504 h 2079137"/>
              <a:gd name="connsiteX248" fmla="*/ 56191 w 12192000"/>
              <a:gd name="connsiteY248" fmla="*/ 1950709 h 2079137"/>
              <a:gd name="connsiteX249" fmla="*/ 0 w 12192000"/>
              <a:gd name="connsiteY249" fmla="*/ 1935789 h 2079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Lst>
            <a:rect l="l" t="t" r="r" b="b"/>
            <a:pathLst>
              <a:path w="12192000" h="2079137">
                <a:moveTo>
                  <a:pt x="12160143" y="831692"/>
                </a:moveTo>
                <a:lnTo>
                  <a:pt x="12159112" y="833361"/>
                </a:lnTo>
                <a:cubicBezTo>
                  <a:pt x="12157915" y="833832"/>
                  <a:pt x="12157402" y="833649"/>
                  <a:pt x="12158912" y="832430"/>
                </a:cubicBezTo>
                <a:close/>
                <a:moveTo>
                  <a:pt x="0" y="0"/>
                </a:moveTo>
                <a:lnTo>
                  <a:pt x="12192000" y="0"/>
                </a:lnTo>
                <a:lnTo>
                  <a:pt x="12192000" y="558063"/>
                </a:lnTo>
                <a:lnTo>
                  <a:pt x="12189259" y="810508"/>
                </a:lnTo>
                <a:lnTo>
                  <a:pt x="12170847" y="825280"/>
                </a:lnTo>
                <a:lnTo>
                  <a:pt x="12160143" y="831692"/>
                </a:lnTo>
                <a:lnTo>
                  <a:pt x="12163806" y="825759"/>
                </a:lnTo>
                <a:cubicBezTo>
                  <a:pt x="12125449" y="821525"/>
                  <a:pt x="12082203" y="824698"/>
                  <a:pt x="12056557" y="810176"/>
                </a:cubicBezTo>
                <a:cubicBezTo>
                  <a:pt x="12050902" y="790976"/>
                  <a:pt x="11923731" y="799312"/>
                  <a:pt x="11900316" y="789618"/>
                </a:cubicBezTo>
                <a:cubicBezTo>
                  <a:pt x="11841702" y="803374"/>
                  <a:pt x="11823963" y="832645"/>
                  <a:pt x="11791206" y="824176"/>
                </a:cubicBezTo>
                <a:cubicBezTo>
                  <a:pt x="11768977" y="817380"/>
                  <a:pt x="11683857" y="828947"/>
                  <a:pt x="11659257" y="800841"/>
                </a:cubicBezTo>
                <a:cubicBezTo>
                  <a:pt x="11617173" y="818107"/>
                  <a:pt x="11602556" y="790694"/>
                  <a:pt x="11569789" y="797135"/>
                </a:cubicBezTo>
                <a:cubicBezTo>
                  <a:pt x="11498310" y="795094"/>
                  <a:pt x="11458472" y="819882"/>
                  <a:pt x="11367885" y="791985"/>
                </a:cubicBezTo>
                <a:cubicBezTo>
                  <a:pt x="11325508" y="798158"/>
                  <a:pt x="11266580" y="755023"/>
                  <a:pt x="11174663" y="788721"/>
                </a:cubicBezTo>
                <a:cubicBezTo>
                  <a:pt x="11122703" y="792192"/>
                  <a:pt x="11150009" y="775410"/>
                  <a:pt x="11068220" y="786994"/>
                </a:cubicBezTo>
                <a:cubicBezTo>
                  <a:pt x="11046931" y="759861"/>
                  <a:pt x="10919185" y="793102"/>
                  <a:pt x="10893266" y="794013"/>
                </a:cubicBezTo>
                <a:cubicBezTo>
                  <a:pt x="10874184" y="776189"/>
                  <a:pt x="10862860" y="788743"/>
                  <a:pt x="10844025" y="789857"/>
                </a:cubicBezTo>
                <a:cubicBezTo>
                  <a:pt x="10836453" y="779294"/>
                  <a:pt x="10820690" y="778184"/>
                  <a:pt x="10814353" y="789010"/>
                </a:cubicBezTo>
                <a:cubicBezTo>
                  <a:pt x="10819669" y="816016"/>
                  <a:pt x="10754019" y="789067"/>
                  <a:pt x="10748393" y="806738"/>
                </a:cubicBezTo>
                <a:cubicBezTo>
                  <a:pt x="10687156" y="807873"/>
                  <a:pt x="10550299" y="781800"/>
                  <a:pt x="10468256" y="778733"/>
                </a:cubicBezTo>
                <a:cubicBezTo>
                  <a:pt x="10436666" y="770025"/>
                  <a:pt x="10371995" y="797252"/>
                  <a:pt x="10256131" y="788332"/>
                </a:cubicBezTo>
                <a:cubicBezTo>
                  <a:pt x="10240995" y="781626"/>
                  <a:pt x="10182664" y="765742"/>
                  <a:pt x="10177442" y="777371"/>
                </a:cubicBezTo>
                <a:cubicBezTo>
                  <a:pt x="10141447" y="775683"/>
                  <a:pt x="10030323" y="810071"/>
                  <a:pt x="10006086" y="792651"/>
                </a:cubicBezTo>
                <a:cubicBezTo>
                  <a:pt x="10009448" y="818833"/>
                  <a:pt x="9960389" y="791426"/>
                  <a:pt x="9952382" y="815411"/>
                </a:cubicBezTo>
                <a:lnTo>
                  <a:pt x="9926457" y="827295"/>
                </a:lnTo>
                <a:lnTo>
                  <a:pt x="9843405" y="867046"/>
                </a:lnTo>
                <a:lnTo>
                  <a:pt x="9830866" y="875047"/>
                </a:lnTo>
                <a:lnTo>
                  <a:pt x="9801807" y="872272"/>
                </a:lnTo>
                <a:lnTo>
                  <a:pt x="9785653" y="861743"/>
                </a:lnTo>
                <a:lnTo>
                  <a:pt x="9781177" y="864820"/>
                </a:lnTo>
                <a:cubicBezTo>
                  <a:pt x="9776153" y="871003"/>
                  <a:pt x="9773556" y="874842"/>
                  <a:pt x="9768640" y="869379"/>
                </a:cubicBezTo>
                <a:lnTo>
                  <a:pt x="9712211" y="900283"/>
                </a:lnTo>
                <a:cubicBezTo>
                  <a:pt x="9706243" y="902750"/>
                  <a:pt x="9698952" y="902954"/>
                  <a:pt x="9689465" y="899268"/>
                </a:cubicBezTo>
                <a:cubicBezTo>
                  <a:pt x="9670819" y="902906"/>
                  <a:pt x="9618108" y="917739"/>
                  <a:pt x="9600339" y="922112"/>
                </a:cubicBezTo>
                <a:lnTo>
                  <a:pt x="9582850" y="925510"/>
                </a:lnTo>
                <a:cubicBezTo>
                  <a:pt x="9574400" y="928631"/>
                  <a:pt x="9556868" y="938130"/>
                  <a:pt x="9549638" y="940845"/>
                </a:cubicBezTo>
                <a:cubicBezTo>
                  <a:pt x="9543792" y="942327"/>
                  <a:pt x="9546812" y="939351"/>
                  <a:pt x="9539471" y="941799"/>
                </a:cubicBezTo>
                <a:cubicBezTo>
                  <a:pt x="9538994" y="947702"/>
                  <a:pt x="9536009" y="953248"/>
                  <a:pt x="9505592" y="955533"/>
                </a:cubicBezTo>
                <a:cubicBezTo>
                  <a:pt x="9486013" y="968563"/>
                  <a:pt x="9460860" y="978842"/>
                  <a:pt x="9432569" y="985377"/>
                </a:cubicBezTo>
                <a:cubicBezTo>
                  <a:pt x="9426990" y="980335"/>
                  <a:pt x="9418918" y="990185"/>
                  <a:pt x="9414216" y="992655"/>
                </a:cubicBezTo>
                <a:cubicBezTo>
                  <a:pt x="9412644" y="989014"/>
                  <a:pt x="9400057" y="989255"/>
                  <a:pt x="9397106" y="992980"/>
                </a:cubicBezTo>
                <a:cubicBezTo>
                  <a:pt x="9314093" y="1020862"/>
                  <a:pt x="9349678" y="978420"/>
                  <a:pt x="9305108" y="1007767"/>
                </a:cubicBezTo>
                <a:cubicBezTo>
                  <a:pt x="9296670" y="1010324"/>
                  <a:pt x="9289251" y="1009612"/>
                  <a:pt x="9282434" y="1007523"/>
                </a:cubicBezTo>
                <a:lnTo>
                  <a:pt x="9271941" y="1002839"/>
                </a:lnTo>
                <a:lnTo>
                  <a:pt x="9238227" y="1017668"/>
                </a:lnTo>
                <a:cubicBezTo>
                  <a:pt x="9221294" y="1023415"/>
                  <a:pt x="9203166" y="1027997"/>
                  <a:pt x="9184265" y="1031275"/>
                </a:cubicBezTo>
                <a:cubicBezTo>
                  <a:pt x="9178371" y="1024135"/>
                  <a:pt x="9165618" y="1036637"/>
                  <a:pt x="9159000" y="1039569"/>
                </a:cubicBezTo>
                <a:cubicBezTo>
                  <a:pt x="9157881" y="1034602"/>
                  <a:pt x="9141725" y="1033964"/>
                  <a:pt x="9137031" y="1038699"/>
                </a:cubicBezTo>
                <a:cubicBezTo>
                  <a:pt x="9023973" y="1069523"/>
                  <a:pt x="9079946" y="1015706"/>
                  <a:pt x="9015702" y="1051400"/>
                </a:cubicBezTo>
                <a:lnTo>
                  <a:pt x="8971403" y="1040542"/>
                </a:lnTo>
                <a:lnTo>
                  <a:pt x="8961826" y="1045364"/>
                </a:lnTo>
                <a:cubicBezTo>
                  <a:pt x="8922837" y="1050010"/>
                  <a:pt x="8909116" y="1040754"/>
                  <a:pt x="8888623" y="1053908"/>
                </a:cubicBezTo>
                <a:cubicBezTo>
                  <a:pt x="8850424" y="1035587"/>
                  <a:pt x="8865892" y="1054194"/>
                  <a:pt x="8841066" y="1060421"/>
                </a:cubicBezTo>
                <a:cubicBezTo>
                  <a:pt x="8818353" y="1064878"/>
                  <a:pt x="8775995" y="1076068"/>
                  <a:pt x="8752342" y="1080646"/>
                </a:cubicBezTo>
                <a:cubicBezTo>
                  <a:pt x="8736966" y="1099406"/>
                  <a:pt x="8723186" y="1079948"/>
                  <a:pt x="8699139" y="1087885"/>
                </a:cubicBezTo>
                <a:cubicBezTo>
                  <a:pt x="8688630" y="1095506"/>
                  <a:pt x="8680324" y="1097539"/>
                  <a:pt x="8667273" y="1092062"/>
                </a:cubicBezTo>
                <a:cubicBezTo>
                  <a:pt x="8619205" y="1128818"/>
                  <a:pt x="8634590" y="1097116"/>
                  <a:pt x="8586064" y="1114603"/>
                </a:cubicBezTo>
                <a:cubicBezTo>
                  <a:pt x="8544721" y="1131913"/>
                  <a:pt x="8496602" y="1145520"/>
                  <a:pt x="8460312" y="1179878"/>
                </a:cubicBezTo>
                <a:cubicBezTo>
                  <a:pt x="8454266" y="1189140"/>
                  <a:pt x="8435781" y="1194455"/>
                  <a:pt x="8419023" y="1191748"/>
                </a:cubicBezTo>
                <a:cubicBezTo>
                  <a:pt x="8416138" y="1191283"/>
                  <a:pt x="8413416" y="1190591"/>
                  <a:pt x="8410939" y="1189696"/>
                </a:cubicBezTo>
                <a:cubicBezTo>
                  <a:pt x="8390077" y="1213458"/>
                  <a:pt x="8370324" y="1205397"/>
                  <a:pt x="8362040" y="1220820"/>
                </a:cubicBezTo>
                <a:cubicBezTo>
                  <a:pt x="8320616" y="1231942"/>
                  <a:pt x="8281663" y="1222882"/>
                  <a:pt x="8273677" y="1236495"/>
                </a:cubicBezTo>
                <a:cubicBezTo>
                  <a:pt x="8251358" y="1238573"/>
                  <a:pt x="8216738" y="1228341"/>
                  <a:pt x="8204283" y="1243537"/>
                </a:cubicBezTo>
                <a:cubicBezTo>
                  <a:pt x="8198634" y="1233135"/>
                  <a:pt x="8181550" y="1254947"/>
                  <a:pt x="8166550" y="1249551"/>
                </a:cubicBezTo>
                <a:cubicBezTo>
                  <a:pt x="8155570" y="1244572"/>
                  <a:pt x="8147825" y="1250027"/>
                  <a:pt x="8137785" y="1251636"/>
                </a:cubicBezTo>
                <a:cubicBezTo>
                  <a:pt x="8123427" y="1248361"/>
                  <a:pt x="8081662" y="1261833"/>
                  <a:pt x="8071596" y="1269274"/>
                </a:cubicBezTo>
                <a:cubicBezTo>
                  <a:pt x="8048949" y="1293759"/>
                  <a:pt x="7983924" y="1284712"/>
                  <a:pt x="7964816" y="1303668"/>
                </a:cubicBezTo>
                <a:cubicBezTo>
                  <a:pt x="7957137" y="1306992"/>
                  <a:pt x="7949335" y="1308861"/>
                  <a:pt x="7941495" y="1309821"/>
                </a:cubicBezTo>
                <a:lnTo>
                  <a:pt x="7919123" y="1310466"/>
                </a:lnTo>
                <a:lnTo>
                  <a:pt x="7911902" y="1306569"/>
                </a:lnTo>
                <a:lnTo>
                  <a:pt x="7898703" y="1309208"/>
                </a:lnTo>
                <a:lnTo>
                  <a:pt x="7894703" y="1308939"/>
                </a:lnTo>
                <a:lnTo>
                  <a:pt x="7872267" y="1308370"/>
                </a:lnTo>
                <a:cubicBezTo>
                  <a:pt x="7886550" y="1330359"/>
                  <a:pt x="7812648" y="1314851"/>
                  <a:pt x="7836454" y="1331265"/>
                </a:cubicBezTo>
                <a:cubicBezTo>
                  <a:pt x="7798907" y="1336933"/>
                  <a:pt x="7831419" y="1351068"/>
                  <a:pt x="7782451" y="1339601"/>
                </a:cubicBezTo>
                <a:cubicBezTo>
                  <a:pt x="7727636" y="1365002"/>
                  <a:pt x="7583002" y="1338768"/>
                  <a:pt x="7542969" y="1372495"/>
                </a:cubicBezTo>
                <a:cubicBezTo>
                  <a:pt x="7546396" y="1360942"/>
                  <a:pt x="7492851" y="1424323"/>
                  <a:pt x="7476832" y="1431655"/>
                </a:cubicBezTo>
                <a:cubicBezTo>
                  <a:pt x="7439619" y="1443703"/>
                  <a:pt x="7425596" y="1454661"/>
                  <a:pt x="7370237" y="1474339"/>
                </a:cubicBezTo>
                <a:cubicBezTo>
                  <a:pt x="7316246" y="1485928"/>
                  <a:pt x="7281903" y="1512712"/>
                  <a:pt x="7222223" y="1510199"/>
                </a:cubicBezTo>
                <a:cubicBezTo>
                  <a:pt x="7221190" y="1514030"/>
                  <a:pt x="7218885" y="1517398"/>
                  <a:pt x="7215703" y="1520424"/>
                </a:cubicBezTo>
                <a:lnTo>
                  <a:pt x="7204548" y="1528145"/>
                </a:lnTo>
                <a:lnTo>
                  <a:pt x="7202038" y="1527954"/>
                </a:lnTo>
                <a:lnTo>
                  <a:pt x="7173860" y="1541605"/>
                </a:lnTo>
                <a:lnTo>
                  <a:pt x="7155079" y="1552495"/>
                </a:lnTo>
                <a:lnTo>
                  <a:pt x="7149757" y="1552732"/>
                </a:lnTo>
                <a:cubicBezTo>
                  <a:pt x="7141378" y="1554948"/>
                  <a:pt x="7115959" y="1563256"/>
                  <a:pt x="7104804" y="1565792"/>
                </a:cubicBezTo>
                <a:cubicBezTo>
                  <a:pt x="7099811" y="1550850"/>
                  <a:pt x="7096935" y="1561973"/>
                  <a:pt x="7082824" y="1567947"/>
                </a:cubicBezTo>
                <a:cubicBezTo>
                  <a:pt x="7071919" y="1546070"/>
                  <a:pt x="7039417" y="1570606"/>
                  <a:pt x="7021520" y="1562334"/>
                </a:cubicBezTo>
                <a:cubicBezTo>
                  <a:pt x="7011400" y="1567217"/>
                  <a:pt x="7000495" y="1571981"/>
                  <a:pt x="6988956" y="1576442"/>
                </a:cubicBezTo>
                <a:lnTo>
                  <a:pt x="6981922" y="1578821"/>
                </a:lnTo>
                <a:lnTo>
                  <a:pt x="6981583" y="1578678"/>
                </a:lnTo>
                <a:cubicBezTo>
                  <a:pt x="6979627" y="1578791"/>
                  <a:pt x="6977153" y="1579421"/>
                  <a:pt x="6973762" y="1580811"/>
                </a:cubicBezTo>
                <a:lnTo>
                  <a:pt x="6969093" y="1583157"/>
                </a:lnTo>
                <a:lnTo>
                  <a:pt x="6890037" y="1575825"/>
                </a:lnTo>
                <a:cubicBezTo>
                  <a:pt x="6849459" y="1579997"/>
                  <a:pt x="6820022" y="1566922"/>
                  <a:pt x="6785054" y="1582200"/>
                </a:cubicBezTo>
                <a:cubicBezTo>
                  <a:pt x="6747047" y="1586037"/>
                  <a:pt x="6712794" y="1582954"/>
                  <a:pt x="6681692" y="1591296"/>
                </a:cubicBezTo>
                <a:cubicBezTo>
                  <a:pt x="6667557" y="1587501"/>
                  <a:pt x="6654822" y="1586753"/>
                  <a:pt x="6644556" y="1595940"/>
                </a:cubicBezTo>
                <a:cubicBezTo>
                  <a:pt x="6608615" y="1597269"/>
                  <a:pt x="6597697" y="1587005"/>
                  <a:pt x="6577106" y="1598261"/>
                </a:cubicBezTo>
                <a:lnTo>
                  <a:pt x="6544183" y="1596149"/>
                </a:lnTo>
                <a:lnTo>
                  <a:pt x="6540921" y="1593857"/>
                </a:lnTo>
                <a:lnTo>
                  <a:pt x="6535046" y="1593283"/>
                </a:lnTo>
                <a:lnTo>
                  <a:pt x="6519853" y="1595771"/>
                </a:lnTo>
                <a:lnTo>
                  <a:pt x="6514280" y="1597376"/>
                </a:lnTo>
                <a:cubicBezTo>
                  <a:pt x="6510385" y="1598232"/>
                  <a:pt x="6507735" y="1598481"/>
                  <a:pt x="6505824" y="1598298"/>
                </a:cubicBezTo>
                <a:lnTo>
                  <a:pt x="6505573" y="1598109"/>
                </a:lnTo>
                <a:lnTo>
                  <a:pt x="6497741" y="1599392"/>
                </a:lnTo>
                <a:cubicBezTo>
                  <a:pt x="6484628" y="1602044"/>
                  <a:pt x="6471968" y="1605085"/>
                  <a:pt x="6459992" y="1608358"/>
                </a:cubicBezTo>
                <a:cubicBezTo>
                  <a:pt x="6447037" y="1597612"/>
                  <a:pt x="6404274" y="1616787"/>
                  <a:pt x="6404572" y="1593771"/>
                </a:cubicBezTo>
                <a:cubicBezTo>
                  <a:pt x="6388277" y="1597519"/>
                  <a:pt x="6380141" y="1607970"/>
                  <a:pt x="6382671" y="1592612"/>
                </a:cubicBezTo>
                <a:lnTo>
                  <a:pt x="6369843" y="1590015"/>
                </a:lnTo>
                <a:lnTo>
                  <a:pt x="6269740" y="1614633"/>
                </a:lnTo>
                <a:lnTo>
                  <a:pt x="6255405" y="1620529"/>
                </a:lnTo>
                <a:cubicBezTo>
                  <a:pt x="6250911" y="1623016"/>
                  <a:pt x="6247090" y="1625968"/>
                  <a:pt x="6244248" y="1629561"/>
                </a:cubicBezTo>
                <a:cubicBezTo>
                  <a:pt x="6188859" y="1618246"/>
                  <a:pt x="6143250" y="1639346"/>
                  <a:pt x="6086396" y="1642666"/>
                </a:cubicBezTo>
                <a:cubicBezTo>
                  <a:pt x="6024311" y="1653696"/>
                  <a:pt x="5889522" y="1686499"/>
                  <a:pt x="5867429" y="1695554"/>
                </a:cubicBezTo>
                <a:cubicBezTo>
                  <a:pt x="5848669" y="1700350"/>
                  <a:pt x="5763994" y="1699795"/>
                  <a:pt x="5772864" y="1689002"/>
                </a:cubicBezTo>
                <a:cubicBezTo>
                  <a:pt x="5718480" y="1716048"/>
                  <a:pt x="5694188" y="1696562"/>
                  <a:pt x="5629833" y="1713273"/>
                </a:cubicBezTo>
                <a:lnTo>
                  <a:pt x="5504771" y="1725744"/>
                </a:lnTo>
                <a:lnTo>
                  <a:pt x="5490967" y="1726367"/>
                </a:lnTo>
                <a:lnTo>
                  <a:pt x="5486015" y="1721481"/>
                </a:lnTo>
                <a:lnTo>
                  <a:pt x="5439364" y="1721349"/>
                </a:lnTo>
                <a:cubicBezTo>
                  <a:pt x="5418850" y="1733129"/>
                  <a:pt x="5381503" y="1725668"/>
                  <a:pt x="5350025" y="1729885"/>
                </a:cubicBezTo>
                <a:lnTo>
                  <a:pt x="5336104" y="1734377"/>
                </a:lnTo>
                <a:lnTo>
                  <a:pt x="5245234" y="1738520"/>
                </a:lnTo>
                <a:lnTo>
                  <a:pt x="5182955" y="1744622"/>
                </a:lnTo>
                <a:lnTo>
                  <a:pt x="5169506" y="1748993"/>
                </a:lnTo>
                <a:lnTo>
                  <a:pt x="5154299" y="1744080"/>
                </a:lnTo>
                <a:cubicBezTo>
                  <a:pt x="5152463" y="1742751"/>
                  <a:pt x="5150989" y="1741283"/>
                  <a:pt x="5149917" y="1739727"/>
                </a:cubicBezTo>
                <a:lnTo>
                  <a:pt x="5100319" y="1745797"/>
                </a:lnTo>
                <a:lnTo>
                  <a:pt x="5094361" y="1745767"/>
                </a:lnTo>
                <a:lnTo>
                  <a:pt x="5053410" y="1742790"/>
                </a:lnTo>
                <a:lnTo>
                  <a:pt x="4992711" y="1734075"/>
                </a:lnTo>
                <a:cubicBezTo>
                  <a:pt x="4972764" y="1728527"/>
                  <a:pt x="4955480" y="1708667"/>
                  <a:pt x="4930098" y="1717312"/>
                </a:cubicBezTo>
                <a:cubicBezTo>
                  <a:pt x="4936142" y="1706767"/>
                  <a:pt x="4900350" y="1719438"/>
                  <a:pt x="4893834" y="1710028"/>
                </a:cubicBezTo>
                <a:cubicBezTo>
                  <a:pt x="4890113" y="1702277"/>
                  <a:pt x="4878389" y="1704314"/>
                  <a:pt x="4868730" y="1702384"/>
                </a:cubicBezTo>
                <a:cubicBezTo>
                  <a:pt x="4860577" y="1694955"/>
                  <a:pt x="4813519" y="1692594"/>
                  <a:pt x="4797925" y="1695535"/>
                </a:cubicBezTo>
                <a:cubicBezTo>
                  <a:pt x="4754973" y="1708626"/>
                  <a:pt x="4712186" y="1679830"/>
                  <a:pt x="4677670" y="1689453"/>
                </a:cubicBezTo>
                <a:cubicBezTo>
                  <a:pt x="4650390" y="1686902"/>
                  <a:pt x="4641786" y="1682702"/>
                  <a:pt x="4634248" y="1680227"/>
                </a:cubicBezTo>
                <a:lnTo>
                  <a:pt x="4632434" y="1674607"/>
                </a:lnTo>
                <a:lnTo>
                  <a:pt x="4619204" y="1672507"/>
                </a:lnTo>
                <a:lnTo>
                  <a:pt x="4616283" y="1670977"/>
                </a:lnTo>
                <a:cubicBezTo>
                  <a:pt x="4610716" y="1668036"/>
                  <a:pt x="4605090" y="1665277"/>
                  <a:pt x="4598926" y="1663178"/>
                </a:cubicBezTo>
                <a:cubicBezTo>
                  <a:pt x="4588025" y="1686237"/>
                  <a:pt x="4544698" y="1649138"/>
                  <a:pt x="4547069" y="1670642"/>
                </a:cubicBezTo>
                <a:lnTo>
                  <a:pt x="4523516" y="1669785"/>
                </a:lnTo>
                <a:lnTo>
                  <a:pt x="4500586" y="1675912"/>
                </a:lnTo>
                <a:lnTo>
                  <a:pt x="4488196" y="1683463"/>
                </a:lnTo>
                <a:lnTo>
                  <a:pt x="4445463" y="1695634"/>
                </a:lnTo>
                <a:lnTo>
                  <a:pt x="4446550" y="1680538"/>
                </a:lnTo>
                <a:lnTo>
                  <a:pt x="4365375" y="1697935"/>
                </a:lnTo>
                <a:lnTo>
                  <a:pt x="4305123" y="1714185"/>
                </a:lnTo>
                <a:lnTo>
                  <a:pt x="4292665" y="1720703"/>
                </a:lnTo>
                <a:lnTo>
                  <a:pt x="4276789" y="1718367"/>
                </a:lnTo>
                <a:cubicBezTo>
                  <a:pt x="4274740" y="1717359"/>
                  <a:pt x="4273021" y="1716157"/>
                  <a:pt x="4271683" y="1714801"/>
                </a:cubicBezTo>
                <a:lnTo>
                  <a:pt x="4223918" y="1728936"/>
                </a:lnTo>
                <a:lnTo>
                  <a:pt x="4218039" y="1729885"/>
                </a:lnTo>
                <a:lnTo>
                  <a:pt x="4177153" y="1733691"/>
                </a:lnTo>
                <a:lnTo>
                  <a:pt x="4051032" y="1728886"/>
                </a:lnTo>
                <a:cubicBezTo>
                  <a:pt x="4055072" y="1717510"/>
                  <a:pt x="4022108" y="1735873"/>
                  <a:pt x="4013978" y="1727679"/>
                </a:cubicBezTo>
                <a:cubicBezTo>
                  <a:pt x="4008905" y="1720660"/>
                  <a:pt x="3997723" y="1724594"/>
                  <a:pt x="3987857" y="1724282"/>
                </a:cubicBezTo>
                <a:cubicBezTo>
                  <a:pt x="3978476" y="1718309"/>
                  <a:pt x="3931683" y="1723723"/>
                  <a:pt x="3916852" y="1729184"/>
                </a:cubicBezTo>
                <a:cubicBezTo>
                  <a:pt x="3876910" y="1749138"/>
                  <a:pt x="3829523" y="1727824"/>
                  <a:pt x="3797263" y="1742976"/>
                </a:cubicBezTo>
                <a:cubicBezTo>
                  <a:pt x="3769922" y="1744951"/>
                  <a:pt x="3760682" y="1742230"/>
                  <a:pt x="3752806" y="1741033"/>
                </a:cubicBezTo>
                <a:lnTo>
                  <a:pt x="3749997" y="1735799"/>
                </a:lnTo>
                <a:lnTo>
                  <a:pt x="3736582" y="1735907"/>
                </a:lnTo>
                <a:lnTo>
                  <a:pt x="3733428" y="1734881"/>
                </a:lnTo>
                <a:cubicBezTo>
                  <a:pt x="3727408" y="1732899"/>
                  <a:pt x="3721365" y="1731108"/>
                  <a:pt x="3714911" y="1730056"/>
                </a:cubicBezTo>
                <a:cubicBezTo>
                  <a:pt x="3708355" y="1754554"/>
                  <a:pt x="3658933" y="1725152"/>
                  <a:pt x="3665172" y="1745936"/>
                </a:cubicBezTo>
                <a:cubicBezTo>
                  <a:pt x="3628569" y="1744420"/>
                  <a:pt x="3583742" y="1775884"/>
                  <a:pt x="3552006" y="1755220"/>
                </a:cubicBezTo>
                <a:cubicBezTo>
                  <a:pt x="3497522" y="1758390"/>
                  <a:pt x="3448310" y="1757433"/>
                  <a:pt x="3390301" y="1762546"/>
                </a:cubicBezTo>
                <a:cubicBezTo>
                  <a:pt x="3345266" y="1774524"/>
                  <a:pt x="3297039" y="1758531"/>
                  <a:pt x="3264312" y="1774620"/>
                </a:cubicBezTo>
                <a:cubicBezTo>
                  <a:pt x="3212634" y="1771139"/>
                  <a:pt x="3147905" y="1780248"/>
                  <a:pt x="3106901" y="1804264"/>
                </a:cubicBezTo>
                <a:cubicBezTo>
                  <a:pt x="3051355" y="1805490"/>
                  <a:pt x="3041708" y="1820368"/>
                  <a:pt x="2993303" y="1806542"/>
                </a:cubicBezTo>
                <a:cubicBezTo>
                  <a:pt x="2989182" y="1810139"/>
                  <a:pt x="2984377" y="1813039"/>
                  <a:pt x="2979115" y="1815432"/>
                </a:cubicBezTo>
                <a:lnTo>
                  <a:pt x="2963118" y="1820962"/>
                </a:lnTo>
                <a:lnTo>
                  <a:pt x="2961156" y="1820297"/>
                </a:lnTo>
                <a:lnTo>
                  <a:pt x="2925719" y="1828468"/>
                </a:lnTo>
                <a:lnTo>
                  <a:pt x="2857951" y="1842496"/>
                </a:lnTo>
                <a:lnTo>
                  <a:pt x="2857427" y="1841591"/>
                </a:lnTo>
                <a:cubicBezTo>
                  <a:pt x="2855386" y="1839734"/>
                  <a:pt x="2852250" y="1838690"/>
                  <a:pt x="2846731" y="1839316"/>
                </a:cubicBezTo>
                <a:cubicBezTo>
                  <a:pt x="2855175" y="1823564"/>
                  <a:pt x="2843311" y="1834035"/>
                  <a:pt x="2826290" y="1837274"/>
                </a:cubicBezTo>
                <a:cubicBezTo>
                  <a:pt x="2835609" y="1813530"/>
                  <a:pt x="2787284" y="1831665"/>
                  <a:pt x="2779146" y="1820071"/>
                </a:cubicBezTo>
                <a:cubicBezTo>
                  <a:pt x="2766432" y="1822985"/>
                  <a:pt x="2753158" y="1825635"/>
                  <a:pt x="2739608" y="1827861"/>
                </a:cubicBezTo>
                <a:lnTo>
                  <a:pt x="2731631" y="1828881"/>
                </a:lnTo>
                <a:cubicBezTo>
                  <a:pt x="2731575" y="1828813"/>
                  <a:pt x="2731521" y="1828744"/>
                  <a:pt x="2731464" y="1828677"/>
                </a:cubicBezTo>
                <a:cubicBezTo>
                  <a:pt x="2729715" y="1828415"/>
                  <a:pt x="2727085" y="1828569"/>
                  <a:pt x="2723037" y="1829303"/>
                </a:cubicBezTo>
                <a:lnTo>
                  <a:pt x="2701616" y="1832725"/>
                </a:lnTo>
                <a:lnTo>
                  <a:pt x="2696239" y="1831904"/>
                </a:lnTo>
                <a:lnTo>
                  <a:pt x="2663445" y="1825958"/>
                </a:lnTo>
                <a:cubicBezTo>
                  <a:pt x="2641260" y="1825904"/>
                  <a:pt x="2595040" y="1827674"/>
                  <a:pt x="2560925" y="1829094"/>
                </a:cubicBezTo>
                <a:cubicBezTo>
                  <a:pt x="2527977" y="1836499"/>
                  <a:pt x="2496507" y="1831991"/>
                  <a:pt x="2458739" y="1834479"/>
                </a:cubicBezTo>
                <a:cubicBezTo>
                  <a:pt x="2419379" y="1848893"/>
                  <a:pt x="2396428" y="1834257"/>
                  <a:pt x="2356074" y="1836991"/>
                </a:cubicBezTo>
                <a:cubicBezTo>
                  <a:pt x="2323435" y="1857644"/>
                  <a:pt x="2325610" y="1826053"/>
                  <a:pt x="2304241" y="1822021"/>
                </a:cubicBezTo>
                <a:lnTo>
                  <a:pt x="2298362" y="1822125"/>
                </a:lnTo>
                <a:lnTo>
                  <a:pt x="2283527" y="1826361"/>
                </a:lnTo>
                <a:lnTo>
                  <a:pt x="2278150" y="1828604"/>
                </a:lnTo>
                <a:cubicBezTo>
                  <a:pt x="2274371" y="1829907"/>
                  <a:pt x="2271762" y="1830461"/>
                  <a:pt x="2269853" y="1830502"/>
                </a:cubicBezTo>
                <a:lnTo>
                  <a:pt x="2269585" y="1830341"/>
                </a:lnTo>
                <a:lnTo>
                  <a:pt x="2225332" y="1845825"/>
                </a:lnTo>
                <a:cubicBezTo>
                  <a:pt x="2211505" y="1836594"/>
                  <a:pt x="2170867" y="1860661"/>
                  <a:pt x="2169048" y="1837658"/>
                </a:cubicBezTo>
                <a:cubicBezTo>
                  <a:pt x="2153238" y="1843278"/>
                  <a:pt x="2146132" y="1854645"/>
                  <a:pt x="2147231" y="1839027"/>
                </a:cubicBezTo>
                <a:cubicBezTo>
                  <a:pt x="2141901" y="1840465"/>
                  <a:pt x="2138205" y="1840014"/>
                  <a:pt x="2135241" y="1838652"/>
                </a:cubicBezTo>
                <a:lnTo>
                  <a:pt x="2099215" y="1850768"/>
                </a:lnTo>
                <a:lnTo>
                  <a:pt x="2094046" y="1850806"/>
                </a:lnTo>
                <a:lnTo>
                  <a:pt x="2071850" y="1861319"/>
                </a:lnTo>
                <a:lnTo>
                  <a:pt x="2039607" y="1874318"/>
                </a:lnTo>
                <a:lnTo>
                  <a:pt x="2037289" y="1874025"/>
                </a:lnTo>
                <a:lnTo>
                  <a:pt x="2023615" y="1881562"/>
                </a:lnTo>
                <a:cubicBezTo>
                  <a:pt x="2019390" y="1884562"/>
                  <a:pt x="1959668" y="1894795"/>
                  <a:pt x="1957176" y="1898709"/>
                </a:cubicBezTo>
                <a:cubicBezTo>
                  <a:pt x="1901224" y="1893805"/>
                  <a:pt x="1914145" y="1913274"/>
                  <a:pt x="1858081" y="1923144"/>
                </a:cubicBezTo>
                <a:cubicBezTo>
                  <a:pt x="1819487" y="1923227"/>
                  <a:pt x="1798952" y="1929741"/>
                  <a:pt x="1738865" y="1944965"/>
                </a:cubicBezTo>
                <a:cubicBezTo>
                  <a:pt x="1698633" y="1955957"/>
                  <a:pt x="1670491" y="1978862"/>
                  <a:pt x="1616692" y="1989107"/>
                </a:cubicBezTo>
                <a:cubicBezTo>
                  <a:pt x="1565257" y="2022368"/>
                  <a:pt x="1474172" y="2022156"/>
                  <a:pt x="1411898" y="2046254"/>
                </a:cubicBezTo>
                <a:cubicBezTo>
                  <a:pt x="1380237" y="2035952"/>
                  <a:pt x="1386648" y="2042292"/>
                  <a:pt x="1375780" y="2047961"/>
                </a:cubicBezTo>
                <a:cubicBezTo>
                  <a:pt x="1375756" y="2047968"/>
                  <a:pt x="1375731" y="2047974"/>
                  <a:pt x="1375707" y="2047981"/>
                </a:cubicBezTo>
                <a:lnTo>
                  <a:pt x="1285585" y="2047113"/>
                </a:lnTo>
                <a:cubicBezTo>
                  <a:pt x="1279541" y="2043453"/>
                  <a:pt x="1272537" y="2040974"/>
                  <a:pt x="1263658" y="2041397"/>
                </a:cubicBezTo>
                <a:cubicBezTo>
                  <a:pt x="1212454" y="2058890"/>
                  <a:pt x="1258499" y="2026611"/>
                  <a:pt x="1170403" y="2033399"/>
                </a:cubicBezTo>
                <a:cubicBezTo>
                  <a:pt x="1166530" y="2036274"/>
                  <a:pt x="1154254" y="2033463"/>
                  <a:pt x="1153718" y="2029576"/>
                </a:cubicBezTo>
                <a:cubicBezTo>
                  <a:pt x="1148486" y="2030819"/>
                  <a:pt x="1137980" y="2038354"/>
                  <a:pt x="1133937" y="2032149"/>
                </a:cubicBezTo>
                <a:cubicBezTo>
                  <a:pt x="1104720" y="2031606"/>
                  <a:pt x="1077532" y="2035424"/>
                  <a:pt x="1054999" y="2043242"/>
                </a:cubicBezTo>
                <a:cubicBezTo>
                  <a:pt x="1024875" y="2038090"/>
                  <a:pt x="1020473" y="2042711"/>
                  <a:pt x="1018405" y="2048281"/>
                </a:cubicBezTo>
                <a:lnTo>
                  <a:pt x="1016563" y="2051718"/>
                </a:lnTo>
                <a:lnTo>
                  <a:pt x="1008284" y="2046742"/>
                </a:lnTo>
                <a:cubicBezTo>
                  <a:pt x="999244" y="2043620"/>
                  <a:pt x="990505" y="2044937"/>
                  <a:pt x="981974" y="2048363"/>
                </a:cubicBezTo>
                <a:lnTo>
                  <a:pt x="971903" y="2053484"/>
                </a:lnTo>
                <a:lnTo>
                  <a:pt x="954015" y="2052529"/>
                </a:lnTo>
                <a:cubicBezTo>
                  <a:pt x="931960" y="2051365"/>
                  <a:pt x="861352" y="2046214"/>
                  <a:pt x="839571" y="2046509"/>
                </a:cubicBezTo>
                <a:lnTo>
                  <a:pt x="823321" y="2054296"/>
                </a:lnTo>
                <a:lnTo>
                  <a:pt x="800990" y="2051523"/>
                </a:lnTo>
                <a:cubicBezTo>
                  <a:pt x="790723" y="2052171"/>
                  <a:pt x="782268" y="2055403"/>
                  <a:pt x="776439" y="2062634"/>
                </a:cubicBezTo>
                <a:cubicBezTo>
                  <a:pt x="773155" y="2056184"/>
                  <a:pt x="769593" y="2059253"/>
                  <a:pt x="763041" y="2063995"/>
                </a:cubicBezTo>
                <a:lnTo>
                  <a:pt x="757863" y="2065877"/>
                </a:lnTo>
                <a:lnTo>
                  <a:pt x="745053" y="2051831"/>
                </a:lnTo>
                <a:lnTo>
                  <a:pt x="722609" y="2049504"/>
                </a:lnTo>
                <a:lnTo>
                  <a:pt x="717618" y="2042131"/>
                </a:lnTo>
                <a:lnTo>
                  <a:pt x="703285" y="2046808"/>
                </a:lnTo>
                <a:cubicBezTo>
                  <a:pt x="698219" y="2048137"/>
                  <a:pt x="690058" y="2049926"/>
                  <a:pt x="680199" y="2051947"/>
                </a:cubicBezTo>
                <a:lnTo>
                  <a:pt x="667351" y="2054469"/>
                </a:lnTo>
                <a:lnTo>
                  <a:pt x="660961" y="2049404"/>
                </a:lnTo>
                <a:lnTo>
                  <a:pt x="638282" y="2060093"/>
                </a:lnTo>
                <a:lnTo>
                  <a:pt x="583551" y="2070197"/>
                </a:lnTo>
                <a:cubicBezTo>
                  <a:pt x="569268" y="2091365"/>
                  <a:pt x="529124" y="2053106"/>
                  <a:pt x="525274" y="2079137"/>
                </a:cubicBezTo>
                <a:cubicBezTo>
                  <a:pt x="506495" y="2056498"/>
                  <a:pt x="440091" y="2069666"/>
                  <a:pt x="405635" y="2059339"/>
                </a:cubicBezTo>
                <a:cubicBezTo>
                  <a:pt x="397410" y="2069278"/>
                  <a:pt x="294416" y="2032966"/>
                  <a:pt x="281555" y="2022847"/>
                </a:cubicBezTo>
                <a:cubicBezTo>
                  <a:pt x="171589" y="1986245"/>
                  <a:pt x="126791" y="1985528"/>
                  <a:pt x="98513" y="1969504"/>
                </a:cubicBezTo>
                <a:cubicBezTo>
                  <a:pt x="85544" y="1965247"/>
                  <a:pt x="73324" y="1958000"/>
                  <a:pt x="56191" y="1950709"/>
                </a:cubicBezTo>
                <a:lnTo>
                  <a:pt x="0" y="1935789"/>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6A7CAEB6-59DD-CCD3-0FA4-71576EC7BF05}"/>
              </a:ext>
            </a:extLst>
          </p:cNvPr>
          <p:cNvSpPr>
            <a:spLocks noGrp="1"/>
          </p:cNvSpPr>
          <p:nvPr>
            <p:ph type="title"/>
          </p:nvPr>
        </p:nvSpPr>
        <p:spPr>
          <a:xfrm>
            <a:off x="1137036" y="548640"/>
            <a:ext cx="9543405" cy="1188720"/>
          </a:xfrm>
        </p:spPr>
        <p:txBody>
          <a:bodyPr>
            <a:noAutofit/>
          </a:bodyPr>
          <a:lstStyle/>
          <a:p>
            <a:r>
              <a:rPr lang="en-US" dirty="0">
                <a:solidFill>
                  <a:schemeClr val="tx1">
                    <a:lumMod val="85000"/>
                    <a:lumOff val="15000"/>
                  </a:schemeClr>
                </a:solidFill>
              </a:rPr>
              <a:t>E</a:t>
            </a:r>
            <a:r>
              <a:rPr lang="nl-NL" dirty="0" err="1">
                <a:solidFill>
                  <a:schemeClr val="tx1">
                    <a:lumMod val="85000"/>
                    <a:lumOff val="15000"/>
                  </a:schemeClr>
                </a:solidFill>
              </a:rPr>
              <a:t>mbedded</a:t>
            </a:r>
            <a:r>
              <a:rPr lang="nl-NL" dirty="0">
                <a:solidFill>
                  <a:schemeClr val="tx1">
                    <a:lumMod val="85000"/>
                    <a:lumOff val="15000"/>
                  </a:schemeClr>
                </a:solidFill>
              </a:rPr>
              <a:t> in </a:t>
            </a:r>
            <a:r>
              <a:rPr lang="nl-NL" dirty="0" err="1">
                <a:solidFill>
                  <a:schemeClr val="tx1">
                    <a:lumMod val="85000"/>
                    <a:lumOff val="15000"/>
                  </a:schemeClr>
                </a:solidFill>
              </a:rPr>
              <a:t>historical</a:t>
            </a:r>
            <a:r>
              <a:rPr lang="nl-NL" dirty="0">
                <a:solidFill>
                  <a:schemeClr val="tx1">
                    <a:lumMod val="85000"/>
                    <a:lumOff val="15000"/>
                  </a:schemeClr>
                </a:solidFill>
              </a:rPr>
              <a:t> discourse</a:t>
            </a:r>
            <a:endParaRPr lang="en-NL" dirty="0">
              <a:solidFill>
                <a:schemeClr val="tx1">
                  <a:lumMod val="85000"/>
                  <a:lumOff val="15000"/>
                </a:schemeClr>
              </a:solidFill>
            </a:endParaRPr>
          </a:p>
        </p:txBody>
      </p:sp>
      <p:sp>
        <p:nvSpPr>
          <p:cNvPr id="12" name="Freeform: Shape 11">
            <a:extLst>
              <a:ext uri="{FF2B5EF4-FFF2-40B4-BE49-F238E27FC236}">
                <a16:creationId xmlns:a16="http://schemas.microsoft.com/office/drawing/2014/main" id="{142DCE2C-2863-46FA-9BE7-24365A24D9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24586" y="5970896"/>
            <a:ext cx="9967416" cy="887104"/>
          </a:xfrm>
          <a:custGeom>
            <a:avLst/>
            <a:gdLst>
              <a:gd name="connsiteX0" fmla="*/ 4686423 w 9517857"/>
              <a:gd name="connsiteY0" fmla="*/ 247919 h 918356"/>
              <a:gd name="connsiteX1" fmla="*/ 4689051 w 9517857"/>
              <a:gd name="connsiteY1" fmla="*/ 250968 h 918356"/>
              <a:gd name="connsiteX2" fmla="*/ 4687244 w 9517857"/>
              <a:gd name="connsiteY2" fmla="*/ 251298 h 918356"/>
              <a:gd name="connsiteX3" fmla="*/ 4685225 w 9517857"/>
              <a:gd name="connsiteY3" fmla="*/ 246530 h 918356"/>
              <a:gd name="connsiteX4" fmla="*/ 4686133 w 9517857"/>
              <a:gd name="connsiteY4" fmla="*/ 246727 h 918356"/>
              <a:gd name="connsiteX5" fmla="*/ 4686423 w 9517857"/>
              <a:gd name="connsiteY5" fmla="*/ 247919 h 918356"/>
              <a:gd name="connsiteX6" fmla="*/ 9517856 w 9517857"/>
              <a:gd name="connsiteY6" fmla="*/ 0 h 918356"/>
              <a:gd name="connsiteX7" fmla="*/ 9517857 w 9517857"/>
              <a:gd name="connsiteY7" fmla="*/ 12 h 918356"/>
              <a:gd name="connsiteX8" fmla="*/ 9517857 w 9517857"/>
              <a:gd name="connsiteY8" fmla="*/ 918356 h 918356"/>
              <a:gd name="connsiteX9" fmla="*/ 14604 w 9517857"/>
              <a:gd name="connsiteY9" fmla="*/ 918356 h 918356"/>
              <a:gd name="connsiteX10" fmla="*/ 12841 w 9517857"/>
              <a:gd name="connsiteY10" fmla="*/ 917763 h 918356"/>
              <a:gd name="connsiteX11" fmla="*/ 93 w 9517857"/>
              <a:gd name="connsiteY11" fmla="*/ 912471 h 918356"/>
              <a:gd name="connsiteX12" fmla="*/ 58674 w 9517857"/>
              <a:gd name="connsiteY12" fmla="*/ 890322 h 918356"/>
              <a:gd name="connsiteX13" fmla="*/ 275005 w 9517857"/>
              <a:gd name="connsiteY13" fmla="*/ 807229 h 918356"/>
              <a:gd name="connsiteX14" fmla="*/ 587824 w 9517857"/>
              <a:gd name="connsiteY14" fmla="*/ 798195 h 918356"/>
              <a:gd name="connsiteX15" fmla="*/ 651826 w 9517857"/>
              <a:gd name="connsiteY15" fmla="*/ 738338 h 918356"/>
              <a:gd name="connsiteX16" fmla="*/ 727985 w 9517857"/>
              <a:gd name="connsiteY16" fmla="*/ 719826 h 918356"/>
              <a:gd name="connsiteX17" fmla="*/ 778982 w 9517857"/>
              <a:gd name="connsiteY17" fmla="*/ 710142 h 918356"/>
              <a:gd name="connsiteX18" fmla="*/ 849944 w 9517857"/>
              <a:gd name="connsiteY18" fmla="*/ 717987 h 918356"/>
              <a:gd name="connsiteX19" fmla="*/ 921659 w 9517857"/>
              <a:gd name="connsiteY19" fmla="*/ 712695 h 918356"/>
              <a:gd name="connsiteX20" fmla="*/ 930946 w 9517857"/>
              <a:gd name="connsiteY20" fmla="*/ 734046 h 918356"/>
              <a:gd name="connsiteX21" fmla="*/ 986250 w 9517857"/>
              <a:gd name="connsiteY21" fmla="*/ 713530 h 918356"/>
              <a:gd name="connsiteX22" fmla="*/ 1013752 w 9517857"/>
              <a:gd name="connsiteY22" fmla="*/ 713361 h 918356"/>
              <a:gd name="connsiteX23" fmla="*/ 1023734 w 9517857"/>
              <a:gd name="connsiteY23" fmla="*/ 718571 h 918356"/>
              <a:gd name="connsiteX24" fmla="*/ 1063207 w 9517857"/>
              <a:gd name="connsiteY24" fmla="*/ 715651 h 918356"/>
              <a:gd name="connsiteX25" fmla="*/ 1081980 w 9517857"/>
              <a:gd name="connsiteY25" fmla="*/ 738455 h 918356"/>
              <a:gd name="connsiteX26" fmla="*/ 1218120 w 9517857"/>
              <a:gd name="connsiteY26" fmla="*/ 713280 h 918356"/>
              <a:gd name="connsiteX27" fmla="*/ 1397459 w 9517857"/>
              <a:gd name="connsiteY27" fmla="*/ 691190 h 918356"/>
              <a:gd name="connsiteX28" fmla="*/ 1580688 w 9517857"/>
              <a:gd name="connsiteY28" fmla="*/ 693697 h 918356"/>
              <a:gd name="connsiteX29" fmla="*/ 1772334 w 9517857"/>
              <a:gd name="connsiteY29" fmla="*/ 710640 h 918356"/>
              <a:gd name="connsiteX30" fmla="*/ 2002561 w 9517857"/>
              <a:gd name="connsiteY30" fmla="*/ 659917 h 918356"/>
              <a:gd name="connsiteX31" fmla="*/ 2135144 w 9517857"/>
              <a:gd name="connsiteY31" fmla="*/ 636501 h 918356"/>
              <a:gd name="connsiteX32" fmla="*/ 2440292 w 9517857"/>
              <a:gd name="connsiteY32" fmla="*/ 593862 h 918356"/>
              <a:gd name="connsiteX33" fmla="*/ 2547829 w 9517857"/>
              <a:gd name="connsiteY33" fmla="*/ 566150 h 918356"/>
              <a:gd name="connsiteX34" fmla="*/ 2658055 w 9517857"/>
              <a:gd name="connsiteY34" fmla="*/ 578727 h 918356"/>
              <a:gd name="connsiteX35" fmla="*/ 2693698 w 9517857"/>
              <a:gd name="connsiteY35" fmla="*/ 560029 h 918356"/>
              <a:gd name="connsiteX36" fmla="*/ 2699673 w 9517857"/>
              <a:gd name="connsiteY36" fmla="*/ 556400 h 918356"/>
              <a:gd name="connsiteX37" fmla="*/ 2727306 w 9517857"/>
              <a:gd name="connsiteY37" fmla="*/ 550698 h 918356"/>
              <a:gd name="connsiteX38" fmla="*/ 2730451 w 9517857"/>
              <a:gd name="connsiteY38" fmla="*/ 538058 h 918356"/>
              <a:gd name="connsiteX39" fmla="*/ 2768713 w 9517857"/>
              <a:gd name="connsiteY39" fmla="*/ 521575 h 918356"/>
              <a:gd name="connsiteX40" fmla="*/ 2820868 w 9517857"/>
              <a:gd name="connsiteY40" fmla="*/ 514160 h 918356"/>
              <a:gd name="connsiteX41" fmla="*/ 3073635 w 9517857"/>
              <a:gd name="connsiteY41" fmla="*/ 491294 h 918356"/>
              <a:gd name="connsiteX42" fmla="*/ 3222071 w 9517857"/>
              <a:gd name="connsiteY42" fmla="*/ 470559 h 918356"/>
              <a:gd name="connsiteX43" fmla="*/ 3274069 w 9517857"/>
              <a:gd name="connsiteY43" fmla="*/ 451605 h 918356"/>
              <a:gd name="connsiteX44" fmla="*/ 3349632 w 9517857"/>
              <a:gd name="connsiteY44" fmla="*/ 432583 h 918356"/>
              <a:gd name="connsiteX45" fmla="*/ 3479593 w 9517857"/>
              <a:gd name="connsiteY45" fmla="*/ 390437 h 918356"/>
              <a:gd name="connsiteX46" fmla="*/ 3660110 w 9517857"/>
              <a:gd name="connsiteY46" fmla="*/ 348726 h 918356"/>
              <a:gd name="connsiteX47" fmla="*/ 3750023 w 9517857"/>
              <a:gd name="connsiteY47" fmla="*/ 370678 h 918356"/>
              <a:gd name="connsiteX48" fmla="*/ 3844133 w 9517857"/>
              <a:gd name="connsiteY48" fmla="*/ 360648 h 918356"/>
              <a:gd name="connsiteX49" fmla="*/ 3913545 w 9517857"/>
              <a:gd name="connsiteY49" fmla="*/ 344235 h 918356"/>
              <a:gd name="connsiteX50" fmla="*/ 4266740 w 9517857"/>
              <a:gd name="connsiteY50" fmla="*/ 361454 h 918356"/>
              <a:gd name="connsiteX51" fmla="*/ 4430770 w 9517857"/>
              <a:gd name="connsiteY51" fmla="*/ 342643 h 918356"/>
              <a:gd name="connsiteX52" fmla="*/ 4512664 w 9517857"/>
              <a:gd name="connsiteY52" fmla="*/ 319948 h 918356"/>
              <a:gd name="connsiteX53" fmla="*/ 4616423 w 9517857"/>
              <a:gd name="connsiteY53" fmla="*/ 290914 h 918356"/>
              <a:gd name="connsiteX54" fmla="*/ 4691675 w 9517857"/>
              <a:gd name="connsiteY54" fmla="*/ 254011 h 918356"/>
              <a:gd name="connsiteX55" fmla="*/ 4689051 w 9517857"/>
              <a:gd name="connsiteY55" fmla="*/ 250968 h 918356"/>
              <a:gd name="connsiteX56" fmla="*/ 4719994 w 9517857"/>
              <a:gd name="connsiteY56" fmla="*/ 245307 h 918356"/>
              <a:gd name="connsiteX57" fmla="*/ 4752894 w 9517857"/>
              <a:gd name="connsiteY57" fmla="*/ 239875 h 918356"/>
              <a:gd name="connsiteX58" fmla="*/ 4769329 w 9517857"/>
              <a:gd name="connsiteY58" fmla="*/ 233585 h 918356"/>
              <a:gd name="connsiteX59" fmla="*/ 4775634 w 9517857"/>
              <a:gd name="connsiteY59" fmla="*/ 234063 h 918356"/>
              <a:gd name="connsiteX60" fmla="*/ 4790452 w 9517857"/>
              <a:gd name="connsiteY60" fmla="*/ 233572 h 918356"/>
              <a:gd name="connsiteX61" fmla="*/ 4789062 w 9517857"/>
              <a:gd name="connsiteY61" fmla="*/ 241924 h 918356"/>
              <a:gd name="connsiteX62" fmla="*/ 4827826 w 9517857"/>
              <a:gd name="connsiteY62" fmla="*/ 246977 h 918356"/>
              <a:gd name="connsiteX63" fmla="*/ 4892569 w 9517857"/>
              <a:gd name="connsiteY63" fmla="*/ 249933 h 918356"/>
              <a:gd name="connsiteX64" fmla="*/ 4896611 w 9517857"/>
              <a:gd name="connsiteY64" fmla="*/ 240448 h 918356"/>
              <a:gd name="connsiteX65" fmla="*/ 4917286 w 9517857"/>
              <a:gd name="connsiteY65" fmla="*/ 243659 h 918356"/>
              <a:gd name="connsiteX66" fmla="*/ 4981173 w 9517857"/>
              <a:gd name="connsiteY66" fmla="*/ 247103 h 918356"/>
              <a:gd name="connsiteX67" fmla="*/ 5060397 w 9517857"/>
              <a:gd name="connsiteY67" fmla="*/ 263688 h 918356"/>
              <a:gd name="connsiteX68" fmla="*/ 5252996 w 9517857"/>
              <a:gd name="connsiteY68" fmla="*/ 270655 h 918356"/>
              <a:gd name="connsiteX69" fmla="*/ 5358056 w 9517857"/>
              <a:gd name="connsiteY69" fmla="*/ 247248 h 918356"/>
              <a:gd name="connsiteX70" fmla="*/ 5426496 w 9517857"/>
              <a:gd name="connsiteY70" fmla="*/ 235142 h 918356"/>
              <a:gd name="connsiteX71" fmla="*/ 5497161 w 9517857"/>
              <a:gd name="connsiteY71" fmla="*/ 228808 h 918356"/>
              <a:gd name="connsiteX72" fmla="*/ 5826043 w 9517857"/>
              <a:gd name="connsiteY72" fmla="*/ 148073 h 918356"/>
              <a:gd name="connsiteX73" fmla="*/ 6013415 w 9517857"/>
              <a:gd name="connsiteY73" fmla="*/ 137316 h 918356"/>
              <a:gd name="connsiteX74" fmla="*/ 6080994 w 9517857"/>
              <a:gd name="connsiteY74" fmla="*/ 142938 h 918356"/>
              <a:gd name="connsiteX75" fmla="*/ 6194152 w 9517857"/>
              <a:gd name="connsiteY75" fmla="*/ 151772 h 918356"/>
              <a:gd name="connsiteX76" fmla="*/ 6281379 w 9517857"/>
              <a:gd name="connsiteY76" fmla="*/ 181626 h 918356"/>
              <a:gd name="connsiteX77" fmla="*/ 6374947 w 9517857"/>
              <a:gd name="connsiteY77" fmla="*/ 179799 h 918356"/>
              <a:gd name="connsiteX78" fmla="*/ 6448518 w 9517857"/>
              <a:gd name="connsiteY78" fmla="*/ 164378 h 918356"/>
              <a:gd name="connsiteX79" fmla="*/ 6544700 w 9517857"/>
              <a:gd name="connsiteY79" fmla="*/ 167161 h 918356"/>
              <a:gd name="connsiteX80" fmla="*/ 6648353 w 9517857"/>
              <a:gd name="connsiteY80" fmla="*/ 172250 h 918356"/>
              <a:gd name="connsiteX81" fmla="*/ 6736227 w 9517857"/>
              <a:gd name="connsiteY81" fmla="*/ 173216 h 918356"/>
              <a:gd name="connsiteX82" fmla="*/ 6977218 w 9517857"/>
              <a:gd name="connsiteY82" fmla="*/ 184289 h 918356"/>
              <a:gd name="connsiteX83" fmla="*/ 7065221 w 9517857"/>
              <a:gd name="connsiteY83" fmla="*/ 227531 h 918356"/>
              <a:gd name="connsiteX84" fmla="*/ 7366876 w 9517857"/>
              <a:gd name="connsiteY84" fmla="*/ 248468 h 918356"/>
              <a:gd name="connsiteX85" fmla="*/ 7565449 w 9517857"/>
              <a:gd name="connsiteY85" fmla="*/ 258950 h 918356"/>
              <a:gd name="connsiteX86" fmla="*/ 7599285 w 9517857"/>
              <a:gd name="connsiteY86" fmla="*/ 266021 h 918356"/>
              <a:gd name="connsiteX87" fmla="*/ 7644411 w 9517857"/>
              <a:gd name="connsiteY87" fmla="*/ 258986 h 918356"/>
              <a:gd name="connsiteX88" fmla="*/ 7825110 w 9517857"/>
              <a:gd name="connsiteY88" fmla="*/ 229109 h 918356"/>
              <a:gd name="connsiteX89" fmla="*/ 7965804 w 9517857"/>
              <a:gd name="connsiteY89" fmla="*/ 190545 h 918356"/>
              <a:gd name="connsiteX90" fmla="*/ 8147401 w 9517857"/>
              <a:gd name="connsiteY90" fmla="*/ 205617 h 918356"/>
              <a:gd name="connsiteX91" fmla="*/ 8256033 w 9517857"/>
              <a:gd name="connsiteY91" fmla="*/ 193713 h 918356"/>
              <a:gd name="connsiteX92" fmla="*/ 8410677 w 9517857"/>
              <a:gd name="connsiteY92" fmla="*/ 172167 h 918356"/>
              <a:gd name="connsiteX93" fmla="*/ 8617841 w 9517857"/>
              <a:gd name="connsiteY93" fmla="*/ 155167 h 918356"/>
              <a:gd name="connsiteX94" fmla="*/ 8715976 w 9517857"/>
              <a:gd name="connsiteY94" fmla="*/ 178374 h 918356"/>
              <a:gd name="connsiteX95" fmla="*/ 8778827 w 9517857"/>
              <a:gd name="connsiteY95" fmla="*/ 172936 h 918356"/>
              <a:gd name="connsiteX96" fmla="*/ 8840778 w 9517857"/>
              <a:gd name="connsiteY96" fmla="*/ 143149 h 918356"/>
              <a:gd name="connsiteX97" fmla="*/ 9010380 w 9517857"/>
              <a:gd name="connsiteY97" fmla="*/ 91891 h 918356"/>
              <a:gd name="connsiteX98" fmla="*/ 9110856 w 9517857"/>
              <a:gd name="connsiteY98" fmla="*/ 70997 h 918356"/>
              <a:gd name="connsiteX99" fmla="*/ 9268817 w 9517857"/>
              <a:gd name="connsiteY99" fmla="*/ 53082 h 918356"/>
              <a:gd name="connsiteX100" fmla="*/ 9316667 w 9517857"/>
              <a:gd name="connsiteY100" fmla="*/ 45047 h 918356"/>
              <a:gd name="connsiteX101" fmla="*/ 9428209 w 9517857"/>
              <a:gd name="connsiteY101" fmla="*/ 29923 h 918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517857" h="918356">
                <a:moveTo>
                  <a:pt x="4686423" y="247919"/>
                </a:moveTo>
                <a:lnTo>
                  <a:pt x="4689051" y="250968"/>
                </a:lnTo>
                <a:lnTo>
                  <a:pt x="4687244" y="251298"/>
                </a:lnTo>
                <a:close/>
                <a:moveTo>
                  <a:pt x="4685225" y="246530"/>
                </a:moveTo>
                <a:cubicBezTo>
                  <a:pt x="4688837" y="243198"/>
                  <a:pt x="4687468" y="244598"/>
                  <a:pt x="4686133" y="246727"/>
                </a:cubicBezTo>
                <a:lnTo>
                  <a:pt x="4686423" y="247919"/>
                </a:lnTo>
                <a:close/>
                <a:moveTo>
                  <a:pt x="9517856" y="0"/>
                </a:moveTo>
                <a:lnTo>
                  <a:pt x="9517857" y="12"/>
                </a:lnTo>
                <a:lnTo>
                  <a:pt x="9517857" y="918356"/>
                </a:lnTo>
                <a:lnTo>
                  <a:pt x="14604" y="918356"/>
                </a:lnTo>
                <a:lnTo>
                  <a:pt x="12841" y="917763"/>
                </a:lnTo>
                <a:cubicBezTo>
                  <a:pt x="4532" y="914864"/>
                  <a:pt x="-773" y="912807"/>
                  <a:pt x="93" y="912471"/>
                </a:cubicBezTo>
                <a:cubicBezTo>
                  <a:pt x="172" y="912298"/>
                  <a:pt x="58594" y="890495"/>
                  <a:pt x="58674" y="890322"/>
                </a:cubicBezTo>
                <a:cubicBezTo>
                  <a:pt x="127436" y="929614"/>
                  <a:pt x="206243" y="828226"/>
                  <a:pt x="275005" y="807229"/>
                </a:cubicBezTo>
                <a:cubicBezTo>
                  <a:pt x="303983" y="806087"/>
                  <a:pt x="504960" y="777375"/>
                  <a:pt x="587824" y="798195"/>
                </a:cubicBezTo>
                <a:cubicBezTo>
                  <a:pt x="598733" y="769348"/>
                  <a:pt x="682904" y="785924"/>
                  <a:pt x="651826" y="738338"/>
                </a:cubicBezTo>
                <a:cubicBezTo>
                  <a:pt x="688440" y="737862"/>
                  <a:pt x="753255" y="750396"/>
                  <a:pt x="727985" y="719826"/>
                </a:cubicBezTo>
                <a:cubicBezTo>
                  <a:pt x="739648" y="718749"/>
                  <a:pt x="775717" y="715087"/>
                  <a:pt x="778982" y="710142"/>
                </a:cubicBezTo>
                <a:cubicBezTo>
                  <a:pt x="779189" y="709407"/>
                  <a:pt x="849736" y="718721"/>
                  <a:pt x="849944" y="717987"/>
                </a:cubicBezTo>
                <a:lnTo>
                  <a:pt x="921659" y="712695"/>
                </a:lnTo>
                <a:lnTo>
                  <a:pt x="930946" y="734046"/>
                </a:lnTo>
                <a:lnTo>
                  <a:pt x="986250" y="713530"/>
                </a:lnTo>
                <a:lnTo>
                  <a:pt x="1013752" y="713361"/>
                </a:lnTo>
                <a:lnTo>
                  <a:pt x="1023734" y="718571"/>
                </a:lnTo>
                <a:cubicBezTo>
                  <a:pt x="1033291" y="721276"/>
                  <a:pt x="1045398" y="721394"/>
                  <a:pt x="1063207" y="715651"/>
                </a:cubicBezTo>
                <a:lnTo>
                  <a:pt x="1081980" y="738455"/>
                </a:lnTo>
                <a:lnTo>
                  <a:pt x="1218120" y="713280"/>
                </a:lnTo>
                <a:cubicBezTo>
                  <a:pt x="1230137" y="716162"/>
                  <a:pt x="1387179" y="685179"/>
                  <a:pt x="1397459" y="691190"/>
                </a:cubicBezTo>
                <a:cubicBezTo>
                  <a:pt x="1490025" y="704984"/>
                  <a:pt x="1465878" y="715604"/>
                  <a:pt x="1580688" y="693697"/>
                </a:cubicBezTo>
                <a:cubicBezTo>
                  <a:pt x="1607067" y="704379"/>
                  <a:pt x="1719477" y="658239"/>
                  <a:pt x="1772334" y="710640"/>
                </a:cubicBezTo>
                <a:cubicBezTo>
                  <a:pt x="1745536" y="644824"/>
                  <a:pt x="1976078" y="716436"/>
                  <a:pt x="2002561" y="659917"/>
                </a:cubicBezTo>
                <a:cubicBezTo>
                  <a:pt x="2045346" y="660357"/>
                  <a:pt x="2166676" y="654391"/>
                  <a:pt x="2135144" y="636501"/>
                </a:cubicBezTo>
                <a:cubicBezTo>
                  <a:pt x="2276591" y="665055"/>
                  <a:pt x="2293173" y="591792"/>
                  <a:pt x="2440292" y="593862"/>
                </a:cubicBezTo>
                <a:cubicBezTo>
                  <a:pt x="2495160" y="534824"/>
                  <a:pt x="2473343" y="585644"/>
                  <a:pt x="2547829" y="566150"/>
                </a:cubicBezTo>
                <a:cubicBezTo>
                  <a:pt x="2545438" y="614169"/>
                  <a:pt x="2632278" y="528280"/>
                  <a:pt x="2658055" y="578727"/>
                </a:cubicBezTo>
                <a:cubicBezTo>
                  <a:pt x="2670795" y="573581"/>
                  <a:pt x="2682322" y="567005"/>
                  <a:pt x="2693698" y="560029"/>
                </a:cubicBezTo>
                <a:lnTo>
                  <a:pt x="2699673" y="556400"/>
                </a:lnTo>
                <a:lnTo>
                  <a:pt x="2727306" y="550698"/>
                </a:lnTo>
                <a:lnTo>
                  <a:pt x="2730451" y="538058"/>
                </a:lnTo>
                <a:lnTo>
                  <a:pt x="2768713" y="521575"/>
                </a:lnTo>
                <a:cubicBezTo>
                  <a:pt x="2783756" y="517104"/>
                  <a:pt x="2800788" y="514291"/>
                  <a:pt x="2820868" y="514160"/>
                </a:cubicBezTo>
                <a:cubicBezTo>
                  <a:pt x="2894791" y="532885"/>
                  <a:pt x="2981506" y="465507"/>
                  <a:pt x="3073635" y="491294"/>
                </a:cubicBezTo>
                <a:cubicBezTo>
                  <a:pt x="3106872" y="496624"/>
                  <a:pt x="3205785" y="487718"/>
                  <a:pt x="3222071" y="470559"/>
                </a:cubicBezTo>
                <a:cubicBezTo>
                  <a:pt x="3242193" y="465514"/>
                  <a:pt x="3267163" y="469136"/>
                  <a:pt x="3274069" y="451605"/>
                </a:cubicBezTo>
                <a:cubicBezTo>
                  <a:pt x="3286659" y="430165"/>
                  <a:pt x="3363648" y="455571"/>
                  <a:pt x="3349632" y="432583"/>
                </a:cubicBezTo>
                <a:cubicBezTo>
                  <a:pt x="3404182" y="449847"/>
                  <a:pt x="3438210" y="404323"/>
                  <a:pt x="3479593" y="390437"/>
                </a:cubicBezTo>
                <a:cubicBezTo>
                  <a:pt x="3523240" y="408403"/>
                  <a:pt x="3567027" y="361554"/>
                  <a:pt x="3660110" y="348726"/>
                </a:cubicBezTo>
                <a:cubicBezTo>
                  <a:pt x="3708299" y="369683"/>
                  <a:pt x="3662447" y="344775"/>
                  <a:pt x="3750023" y="370678"/>
                </a:cubicBezTo>
                <a:cubicBezTo>
                  <a:pt x="3752092" y="367132"/>
                  <a:pt x="3816880" y="365055"/>
                  <a:pt x="3844133" y="360648"/>
                </a:cubicBezTo>
                <a:cubicBezTo>
                  <a:pt x="3871386" y="356240"/>
                  <a:pt x="3882848" y="332490"/>
                  <a:pt x="3913545" y="344235"/>
                </a:cubicBezTo>
                <a:cubicBezTo>
                  <a:pt x="4050255" y="376864"/>
                  <a:pt x="4159924" y="363190"/>
                  <a:pt x="4266740" y="361454"/>
                </a:cubicBezTo>
                <a:cubicBezTo>
                  <a:pt x="4385770" y="354374"/>
                  <a:pt x="4314535" y="340143"/>
                  <a:pt x="4430770" y="342643"/>
                </a:cubicBezTo>
                <a:cubicBezTo>
                  <a:pt x="4439969" y="322594"/>
                  <a:pt x="4478290" y="314645"/>
                  <a:pt x="4512664" y="319948"/>
                </a:cubicBezTo>
                <a:cubicBezTo>
                  <a:pt x="4570011" y="315138"/>
                  <a:pt x="4549085" y="269599"/>
                  <a:pt x="4616423" y="290914"/>
                </a:cubicBezTo>
                <a:cubicBezTo>
                  <a:pt x="4599641" y="270277"/>
                  <a:pt x="4692085" y="269216"/>
                  <a:pt x="4691675" y="254011"/>
                </a:cubicBezTo>
                <a:lnTo>
                  <a:pt x="4689051" y="250968"/>
                </a:lnTo>
                <a:lnTo>
                  <a:pt x="4719994" y="245307"/>
                </a:lnTo>
                <a:cubicBezTo>
                  <a:pt x="4732635" y="242775"/>
                  <a:pt x="4745300" y="240335"/>
                  <a:pt x="4752894" y="239875"/>
                </a:cubicBezTo>
                <a:lnTo>
                  <a:pt x="4769329" y="233585"/>
                </a:lnTo>
                <a:lnTo>
                  <a:pt x="4775634" y="234063"/>
                </a:lnTo>
                <a:lnTo>
                  <a:pt x="4790452" y="233572"/>
                </a:lnTo>
                <a:cubicBezTo>
                  <a:pt x="4789989" y="236356"/>
                  <a:pt x="4789525" y="239141"/>
                  <a:pt x="4789062" y="241924"/>
                </a:cubicBezTo>
                <a:cubicBezTo>
                  <a:pt x="4786342" y="249932"/>
                  <a:pt x="4804560" y="248631"/>
                  <a:pt x="4827826" y="246977"/>
                </a:cubicBezTo>
                <a:cubicBezTo>
                  <a:pt x="4875782" y="239569"/>
                  <a:pt x="4874112" y="283413"/>
                  <a:pt x="4892569" y="249933"/>
                </a:cubicBezTo>
                <a:lnTo>
                  <a:pt x="4896611" y="240448"/>
                </a:lnTo>
                <a:lnTo>
                  <a:pt x="4917286" y="243659"/>
                </a:lnTo>
                <a:cubicBezTo>
                  <a:pt x="4923060" y="243799"/>
                  <a:pt x="4981729" y="240979"/>
                  <a:pt x="4981173" y="247103"/>
                </a:cubicBezTo>
                <a:cubicBezTo>
                  <a:pt x="5024880" y="220690"/>
                  <a:pt x="5014146" y="257963"/>
                  <a:pt x="5060397" y="263688"/>
                </a:cubicBezTo>
                <a:cubicBezTo>
                  <a:pt x="5093356" y="238589"/>
                  <a:pt x="5157892" y="275351"/>
                  <a:pt x="5252996" y="270655"/>
                </a:cubicBezTo>
                <a:cubicBezTo>
                  <a:pt x="5288840" y="241872"/>
                  <a:pt x="5287005" y="287921"/>
                  <a:pt x="5358056" y="247248"/>
                </a:cubicBezTo>
                <a:cubicBezTo>
                  <a:pt x="5361752" y="250257"/>
                  <a:pt x="5403312" y="238215"/>
                  <a:pt x="5426496" y="235142"/>
                </a:cubicBezTo>
                <a:cubicBezTo>
                  <a:pt x="5449679" y="232069"/>
                  <a:pt x="5473549" y="245611"/>
                  <a:pt x="5497161" y="228808"/>
                </a:cubicBezTo>
                <a:cubicBezTo>
                  <a:pt x="5611861" y="172767"/>
                  <a:pt x="5723211" y="165860"/>
                  <a:pt x="5826043" y="148073"/>
                </a:cubicBezTo>
                <a:cubicBezTo>
                  <a:pt x="5943127" y="133166"/>
                  <a:pt x="5872659" y="193078"/>
                  <a:pt x="6013415" y="137316"/>
                </a:cubicBezTo>
                <a:cubicBezTo>
                  <a:pt x="6031924" y="154783"/>
                  <a:pt x="6050745" y="154258"/>
                  <a:pt x="6080994" y="142938"/>
                </a:cubicBezTo>
                <a:cubicBezTo>
                  <a:pt x="6138083" y="137090"/>
                  <a:pt x="6140195" y="184383"/>
                  <a:pt x="6194152" y="151772"/>
                </a:cubicBezTo>
                <a:cubicBezTo>
                  <a:pt x="6187280" y="177783"/>
                  <a:pt x="6304222" y="153410"/>
                  <a:pt x="6281379" y="181626"/>
                </a:cubicBezTo>
                <a:cubicBezTo>
                  <a:pt x="6321899" y="201819"/>
                  <a:pt x="6335111" y="162590"/>
                  <a:pt x="6374947" y="179799"/>
                </a:cubicBezTo>
                <a:cubicBezTo>
                  <a:pt x="6417404" y="181336"/>
                  <a:pt x="6402484" y="169694"/>
                  <a:pt x="6448518" y="164378"/>
                </a:cubicBezTo>
                <a:cubicBezTo>
                  <a:pt x="6504958" y="162488"/>
                  <a:pt x="6493438" y="111203"/>
                  <a:pt x="6544700" y="167161"/>
                </a:cubicBezTo>
                <a:cubicBezTo>
                  <a:pt x="6601507" y="148697"/>
                  <a:pt x="6566269" y="164386"/>
                  <a:pt x="6648353" y="172250"/>
                </a:cubicBezTo>
                <a:cubicBezTo>
                  <a:pt x="6680008" y="155223"/>
                  <a:pt x="6707960" y="160673"/>
                  <a:pt x="6736227" y="173216"/>
                </a:cubicBezTo>
                <a:cubicBezTo>
                  <a:pt x="6813963" y="164284"/>
                  <a:pt x="6888143" y="181296"/>
                  <a:pt x="6977218" y="184289"/>
                </a:cubicBezTo>
                <a:cubicBezTo>
                  <a:pt x="7040424" y="188318"/>
                  <a:pt x="7000278" y="216835"/>
                  <a:pt x="7065221" y="227531"/>
                </a:cubicBezTo>
                <a:cubicBezTo>
                  <a:pt x="7130163" y="238228"/>
                  <a:pt x="7291878" y="238208"/>
                  <a:pt x="7366876" y="248468"/>
                </a:cubicBezTo>
                <a:cubicBezTo>
                  <a:pt x="7491356" y="206752"/>
                  <a:pt x="7367734" y="280166"/>
                  <a:pt x="7565449" y="258950"/>
                </a:cubicBezTo>
                <a:cubicBezTo>
                  <a:pt x="7575959" y="252432"/>
                  <a:pt x="7600854" y="257628"/>
                  <a:pt x="7599285" y="266021"/>
                </a:cubicBezTo>
                <a:cubicBezTo>
                  <a:pt x="7611616" y="262940"/>
                  <a:pt x="7639946" y="245819"/>
                  <a:pt x="7644411" y="258986"/>
                </a:cubicBezTo>
                <a:cubicBezTo>
                  <a:pt x="7708015" y="258012"/>
                  <a:pt x="7770249" y="247724"/>
                  <a:pt x="7825110" y="229109"/>
                </a:cubicBezTo>
                <a:cubicBezTo>
                  <a:pt x="7949762" y="247028"/>
                  <a:pt x="7921956" y="197757"/>
                  <a:pt x="7965804" y="190545"/>
                </a:cubicBezTo>
                <a:cubicBezTo>
                  <a:pt x="8039439" y="213878"/>
                  <a:pt x="8063651" y="191475"/>
                  <a:pt x="8147401" y="205617"/>
                </a:cubicBezTo>
                <a:cubicBezTo>
                  <a:pt x="8166453" y="196610"/>
                  <a:pt x="8225048" y="207099"/>
                  <a:pt x="8256033" y="193713"/>
                </a:cubicBezTo>
                <a:cubicBezTo>
                  <a:pt x="8311388" y="242017"/>
                  <a:pt x="8350376" y="178592"/>
                  <a:pt x="8410677" y="172167"/>
                </a:cubicBezTo>
                <a:cubicBezTo>
                  <a:pt x="8470978" y="165743"/>
                  <a:pt x="8572470" y="206385"/>
                  <a:pt x="8617841" y="155167"/>
                </a:cubicBezTo>
                <a:cubicBezTo>
                  <a:pt x="8646050" y="160448"/>
                  <a:pt x="8664949" y="183631"/>
                  <a:pt x="8715976" y="178374"/>
                </a:cubicBezTo>
                <a:cubicBezTo>
                  <a:pt x="8737194" y="188216"/>
                  <a:pt x="8738009" y="189511"/>
                  <a:pt x="8778827" y="172936"/>
                </a:cubicBezTo>
                <a:cubicBezTo>
                  <a:pt x="8725277" y="146372"/>
                  <a:pt x="8850819" y="175612"/>
                  <a:pt x="8840778" y="143149"/>
                </a:cubicBezTo>
                <a:cubicBezTo>
                  <a:pt x="8903519" y="121096"/>
                  <a:pt x="9021861" y="150359"/>
                  <a:pt x="9010380" y="91891"/>
                </a:cubicBezTo>
                <a:cubicBezTo>
                  <a:pt x="9027103" y="56852"/>
                  <a:pt x="9112524" y="108357"/>
                  <a:pt x="9110856" y="70997"/>
                </a:cubicBezTo>
                <a:cubicBezTo>
                  <a:pt x="9148189" y="94250"/>
                  <a:pt x="9209809" y="53285"/>
                  <a:pt x="9268817" y="53082"/>
                </a:cubicBezTo>
                <a:cubicBezTo>
                  <a:pt x="9279135" y="35997"/>
                  <a:pt x="9292736" y="36520"/>
                  <a:pt x="9316667" y="45047"/>
                </a:cubicBezTo>
                <a:cubicBezTo>
                  <a:pt x="9352186" y="45862"/>
                  <a:pt x="9390008" y="39799"/>
                  <a:pt x="9428209" y="29923"/>
                </a:cubicBez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Afbeelding 2">
            <a:extLst>
              <a:ext uri="{FF2B5EF4-FFF2-40B4-BE49-F238E27FC236}">
                <a16:creationId xmlns:a16="http://schemas.microsoft.com/office/drawing/2014/main" id="{E8C456D0-F675-FB1D-0BDD-28B6FE4BE50E}"/>
              </a:ext>
            </a:extLst>
          </p:cNvPr>
          <p:cNvPicPr>
            <a:picLocks noChangeAspect="1"/>
          </p:cNvPicPr>
          <p:nvPr/>
        </p:nvPicPr>
        <p:blipFill>
          <a:blip r:embed="rId3"/>
          <a:stretch>
            <a:fillRect/>
          </a:stretch>
        </p:blipFill>
        <p:spPr>
          <a:xfrm>
            <a:off x="2358720" y="4716525"/>
            <a:ext cx="2372894" cy="1176641"/>
          </a:xfrm>
          <a:prstGeom prst="rect">
            <a:avLst/>
          </a:prstGeom>
        </p:spPr>
      </p:pic>
      <p:sp>
        <p:nvSpPr>
          <p:cNvPr id="4" name="Ovaal 3">
            <a:extLst>
              <a:ext uri="{FF2B5EF4-FFF2-40B4-BE49-F238E27FC236}">
                <a16:creationId xmlns:a16="http://schemas.microsoft.com/office/drawing/2014/main" id="{561007A1-56D2-3F19-81EE-73588D9DAA48}"/>
              </a:ext>
            </a:extLst>
          </p:cNvPr>
          <p:cNvSpPr/>
          <p:nvPr/>
        </p:nvSpPr>
        <p:spPr>
          <a:xfrm>
            <a:off x="2201109" y="4548801"/>
            <a:ext cx="2688116" cy="2024349"/>
          </a:xfrm>
          <a:prstGeom prst="ellipse">
            <a:avLst/>
          </a:prstGeom>
          <a:noFill/>
          <a:ln w="76200" cap="flat" cmpd="sng" algn="ctr">
            <a:solidFill>
              <a:srgbClr val="E98300">
                <a:shade val="15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Times New Roman"/>
              <a:ea typeface="+mn-ea"/>
              <a:cs typeface="+mn-cs"/>
            </a:endParaRPr>
          </a:p>
        </p:txBody>
      </p:sp>
      <p:sp>
        <p:nvSpPr>
          <p:cNvPr id="5" name="Tekstvak 4">
            <a:extLst>
              <a:ext uri="{FF2B5EF4-FFF2-40B4-BE49-F238E27FC236}">
                <a16:creationId xmlns:a16="http://schemas.microsoft.com/office/drawing/2014/main" id="{996950FE-E8C5-651E-87A3-F28447F372D7}"/>
              </a:ext>
            </a:extLst>
          </p:cNvPr>
          <p:cNvSpPr txBox="1"/>
          <p:nvPr/>
        </p:nvSpPr>
        <p:spPr>
          <a:xfrm>
            <a:off x="2852188" y="5982706"/>
            <a:ext cx="1475725" cy="369332"/>
          </a:xfrm>
          <a:prstGeom prst="rect">
            <a:avLst/>
          </a:prstGeom>
          <a:noFill/>
        </p:spPr>
        <p:txBody>
          <a:bodyPr wrap="none" rtlCol="0">
            <a:spAutoFit/>
          </a:bodyPr>
          <a:lstStyle/>
          <a:p>
            <a:pPr defTabSz="457200"/>
            <a:r>
              <a:rPr lang="nl-NL" b="1" dirty="0">
                <a:solidFill>
                  <a:srgbClr val="000000"/>
                </a:solidFill>
                <a:latin typeface="Times New Roman"/>
              </a:rPr>
              <a:t>Professionals</a:t>
            </a:r>
          </a:p>
        </p:txBody>
      </p:sp>
      <p:pic>
        <p:nvPicPr>
          <p:cNvPr id="18" name="Afbeelding 17">
            <a:extLst>
              <a:ext uri="{FF2B5EF4-FFF2-40B4-BE49-F238E27FC236}">
                <a16:creationId xmlns:a16="http://schemas.microsoft.com/office/drawing/2014/main" id="{6B1B986C-A6D4-0FAB-579C-A8B3F16A44BE}"/>
              </a:ext>
            </a:extLst>
          </p:cNvPr>
          <p:cNvPicPr>
            <a:picLocks noChangeAspect="1"/>
          </p:cNvPicPr>
          <p:nvPr/>
        </p:nvPicPr>
        <p:blipFill>
          <a:blip r:embed="rId3"/>
          <a:stretch>
            <a:fillRect/>
          </a:stretch>
        </p:blipFill>
        <p:spPr>
          <a:xfrm>
            <a:off x="7269761" y="4843048"/>
            <a:ext cx="2372894" cy="1176641"/>
          </a:xfrm>
          <a:prstGeom prst="rect">
            <a:avLst/>
          </a:prstGeom>
        </p:spPr>
      </p:pic>
      <p:sp>
        <p:nvSpPr>
          <p:cNvPr id="19" name="Ovaal 18">
            <a:extLst>
              <a:ext uri="{FF2B5EF4-FFF2-40B4-BE49-F238E27FC236}">
                <a16:creationId xmlns:a16="http://schemas.microsoft.com/office/drawing/2014/main" id="{D123FFDF-7EEC-DC30-BE4B-0522EAA77B9E}"/>
              </a:ext>
            </a:extLst>
          </p:cNvPr>
          <p:cNvSpPr/>
          <p:nvPr/>
        </p:nvSpPr>
        <p:spPr>
          <a:xfrm>
            <a:off x="7112150" y="4548801"/>
            <a:ext cx="2688116" cy="2024349"/>
          </a:xfrm>
          <a:prstGeom prst="ellipse">
            <a:avLst/>
          </a:prstGeom>
          <a:noFill/>
          <a:ln w="76200" cap="flat" cmpd="sng" algn="ctr">
            <a:solidFill>
              <a:srgbClr val="00B05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Times New Roman"/>
              <a:ea typeface="+mn-ea"/>
              <a:cs typeface="+mn-cs"/>
            </a:endParaRPr>
          </a:p>
        </p:txBody>
      </p:sp>
      <p:sp>
        <p:nvSpPr>
          <p:cNvPr id="20" name="Tekstvak 19">
            <a:extLst>
              <a:ext uri="{FF2B5EF4-FFF2-40B4-BE49-F238E27FC236}">
                <a16:creationId xmlns:a16="http://schemas.microsoft.com/office/drawing/2014/main" id="{868F116B-4175-3D04-4E1F-2F6C906C7BAC}"/>
              </a:ext>
            </a:extLst>
          </p:cNvPr>
          <p:cNvSpPr txBox="1"/>
          <p:nvPr/>
        </p:nvSpPr>
        <p:spPr>
          <a:xfrm>
            <a:off x="8062510" y="6111753"/>
            <a:ext cx="877163" cy="369332"/>
          </a:xfrm>
          <a:prstGeom prst="rect">
            <a:avLst/>
          </a:prstGeom>
          <a:noFill/>
        </p:spPr>
        <p:txBody>
          <a:bodyPr wrap="none" rtlCol="0">
            <a:spAutoFit/>
          </a:bodyPr>
          <a:lstStyle/>
          <a:p>
            <a:pPr defTabSz="457200"/>
            <a:r>
              <a:rPr lang="nl-NL" b="1" dirty="0">
                <a:solidFill>
                  <a:srgbClr val="000000"/>
                </a:solidFill>
                <a:latin typeface="Times New Roman"/>
              </a:rPr>
              <a:t>Clients</a:t>
            </a:r>
          </a:p>
        </p:txBody>
      </p:sp>
      <p:cxnSp>
        <p:nvCxnSpPr>
          <p:cNvPr id="21" name="Rechte verbindingslijn met pijl 20">
            <a:extLst>
              <a:ext uri="{FF2B5EF4-FFF2-40B4-BE49-F238E27FC236}">
                <a16:creationId xmlns:a16="http://schemas.microsoft.com/office/drawing/2014/main" id="{A88D11F3-8B27-DAE6-B743-CF03C3FEC447}"/>
              </a:ext>
            </a:extLst>
          </p:cNvPr>
          <p:cNvCxnSpPr>
            <a:cxnSpLocks/>
          </p:cNvCxnSpPr>
          <p:nvPr/>
        </p:nvCxnSpPr>
        <p:spPr>
          <a:xfrm flipH="1">
            <a:off x="4842174" y="5304846"/>
            <a:ext cx="2269976" cy="0"/>
          </a:xfrm>
          <a:prstGeom prst="straightConnector1">
            <a:avLst/>
          </a:prstGeom>
          <a:noFill/>
          <a:ln w="76200" cap="flat" cmpd="sng" algn="ctr">
            <a:solidFill>
              <a:srgbClr val="E98300"/>
            </a:solidFill>
            <a:prstDash val="solid"/>
            <a:miter lim="800000"/>
            <a:headEnd type="none" w="med" len="med"/>
            <a:tailEnd type="arrow" w="med" len="med"/>
          </a:ln>
          <a:effectLst/>
        </p:spPr>
      </p:cxnSp>
      <p:cxnSp>
        <p:nvCxnSpPr>
          <p:cNvPr id="22" name="Rechte verbindingslijn met pijl 21">
            <a:extLst>
              <a:ext uri="{FF2B5EF4-FFF2-40B4-BE49-F238E27FC236}">
                <a16:creationId xmlns:a16="http://schemas.microsoft.com/office/drawing/2014/main" id="{2E82143A-9606-6A60-0753-73C3CFC6BD3B}"/>
              </a:ext>
            </a:extLst>
          </p:cNvPr>
          <p:cNvCxnSpPr>
            <a:cxnSpLocks/>
          </p:cNvCxnSpPr>
          <p:nvPr/>
        </p:nvCxnSpPr>
        <p:spPr>
          <a:xfrm flipH="1">
            <a:off x="4807894" y="5893167"/>
            <a:ext cx="2454225" cy="11224"/>
          </a:xfrm>
          <a:prstGeom prst="straightConnector1">
            <a:avLst/>
          </a:prstGeom>
          <a:noFill/>
          <a:ln w="76200" cap="flat" cmpd="sng" algn="ctr">
            <a:solidFill>
              <a:srgbClr val="00B050"/>
            </a:solidFill>
            <a:prstDash val="solid"/>
            <a:miter lim="800000"/>
            <a:headEnd type="triangle" w="med" len="med"/>
            <a:tailEnd type="none" w="med" len="med"/>
          </a:ln>
          <a:effectLst/>
        </p:spPr>
      </p:cxnSp>
      <p:pic>
        <p:nvPicPr>
          <p:cNvPr id="23" name="Afbeelding 22">
            <a:extLst>
              <a:ext uri="{FF2B5EF4-FFF2-40B4-BE49-F238E27FC236}">
                <a16:creationId xmlns:a16="http://schemas.microsoft.com/office/drawing/2014/main" id="{D0A5E6A6-1FAC-44A9-83FC-D2EAD7BC7D43}"/>
              </a:ext>
            </a:extLst>
          </p:cNvPr>
          <p:cNvPicPr>
            <a:picLocks noChangeAspect="1"/>
          </p:cNvPicPr>
          <p:nvPr/>
        </p:nvPicPr>
        <p:blipFill>
          <a:blip r:embed="rId3"/>
          <a:stretch>
            <a:fillRect/>
          </a:stretch>
        </p:blipFill>
        <p:spPr>
          <a:xfrm>
            <a:off x="4889225" y="2189312"/>
            <a:ext cx="2372894" cy="1176641"/>
          </a:xfrm>
          <a:prstGeom prst="rect">
            <a:avLst/>
          </a:prstGeom>
        </p:spPr>
      </p:pic>
      <p:sp>
        <p:nvSpPr>
          <p:cNvPr id="24" name="Ovaal 23">
            <a:extLst>
              <a:ext uri="{FF2B5EF4-FFF2-40B4-BE49-F238E27FC236}">
                <a16:creationId xmlns:a16="http://schemas.microsoft.com/office/drawing/2014/main" id="{C91A8AAA-6B79-5AA7-C7F6-29EFABB3F454}"/>
              </a:ext>
            </a:extLst>
          </p:cNvPr>
          <p:cNvSpPr/>
          <p:nvPr/>
        </p:nvSpPr>
        <p:spPr>
          <a:xfrm>
            <a:off x="4690948" y="2023417"/>
            <a:ext cx="2688116" cy="2024349"/>
          </a:xfrm>
          <a:prstGeom prst="ellipse">
            <a:avLst/>
          </a:prstGeom>
          <a:noFill/>
          <a:ln w="76200" cap="flat" cmpd="sng" algn="ctr">
            <a:solidFill>
              <a:srgbClr val="0070C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srgbClr val="FFFFFF"/>
              </a:solidFill>
              <a:effectLst/>
              <a:uLnTx/>
              <a:uFillTx/>
              <a:latin typeface="Times New Roman"/>
              <a:ea typeface="+mn-ea"/>
              <a:cs typeface="+mn-cs"/>
            </a:endParaRPr>
          </a:p>
        </p:txBody>
      </p:sp>
      <p:sp>
        <p:nvSpPr>
          <p:cNvPr id="25" name="Tekstvak 24">
            <a:extLst>
              <a:ext uri="{FF2B5EF4-FFF2-40B4-BE49-F238E27FC236}">
                <a16:creationId xmlns:a16="http://schemas.microsoft.com/office/drawing/2014/main" id="{4939B918-91BD-4C78-7B34-890EF91AA3C4}"/>
              </a:ext>
            </a:extLst>
          </p:cNvPr>
          <p:cNvSpPr txBox="1"/>
          <p:nvPr/>
        </p:nvSpPr>
        <p:spPr>
          <a:xfrm>
            <a:off x="5159659" y="3431804"/>
            <a:ext cx="1845377" cy="369332"/>
          </a:xfrm>
          <a:prstGeom prst="rect">
            <a:avLst/>
          </a:prstGeom>
          <a:noFill/>
        </p:spPr>
        <p:txBody>
          <a:bodyPr wrap="none" rtlCol="0">
            <a:spAutoFit/>
          </a:bodyPr>
          <a:lstStyle/>
          <a:p>
            <a:pPr defTabSz="457200"/>
            <a:r>
              <a:rPr lang="nl-NL" b="1" dirty="0" err="1">
                <a:solidFill>
                  <a:srgbClr val="000000"/>
                </a:solidFill>
                <a:latin typeface="Times New Roman"/>
              </a:rPr>
              <a:t>Social</a:t>
            </a:r>
            <a:r>
              <a:rPr lang="nl-NL" b="1" dirty="0">
                <a:solidFill>
                  <a:srgbClr val="000000"/>
                </a:solidFill>
                <a:latin typeface="Times New Roman"/>
              </a:rPr>
              <a:t> discourses</a:t>
            </a:r>
          </a:p>
        </p:txBody>
      </p:sp>
      <p:cxnSp>
        <p:nvCxnSpPr>
          <p:cNvPr id="26" name="Rechte verbindingslijn met pijl 25">
            <a:extLst>
              <a:ext uri="{FF2B5EF4-FFF2-40B4-BE49-F238E27FC236}">
                <a16:creationId xmlns:a16="http://schemas.microsoft.com/office/drawing/2014/main" id="{3BB7AEEE-0F0D-340B-BA8C-DADB9FD407B7}"/>
              </a:ext>
            </a:extLst>
          </p:cNvPr>
          <p:cNvCxnSpPr>
            <a:cxnSpLocks/>
            <a:stCxn id="24" idx="3"/>
            <a:endCxn id="4" idx="7"/>
          </p:cNvCxnSpPr>
          <p:nvPr/>
        </p:nvCxnSpPr>
        <p:spPr>
          <a:xfrm flipH="1">
            <a:off x="4495560" y="3751307"/>
            <a:ext cx="589053" cy="1093953"/>
          </a:xfrm>
          <a:prstGeom prst="straightConnector1">
            <a:avLst/>
          </a:prstGeom>
          <a:noFill/>
          <a:ln w="76200" cap="flat" cmpd="sng" algn="ctr">
            <a:solidFill>
              <a:srgbClr val="E98300"/>
            </a:solidFill>
            <a:prstDash val="solid"/>
            <a:miter lim="800000"/>
            <a:headEnd type="none" w="med" len="med"/>
            <a:tailEnd type="arrow" w="med" len="med"/>
          </a:ln>
          <a:effectLst/>
        </p:spPr>
      </p:cxnSp>
      <p:cxnSp>
        <p:nvCxnSpPr>
          <p:cNvPr id="27" name="Rechte verbindingslijn met pijl 26">
            <a:extLst>
              <a:ext uri="{FF2B5EF4-FFF2-40B4-BE49-F238E27FC236}">
                <a16:creationId xmlns:a16="http://schemas.microsoft.com/office/drawing/2014/main" id="{65425508-52EA-DF5A-439E-7CB538C0F6FF}"/>
              </a:ext>
            </a:extLst>
          </p:cNvPr>
          <p:cNvCxnSpPr>
            <a:cxnSpLocks/>
          </p:cNvCxnSpPr>
          <p:nvPr/>
        </p:nvCxnSpPr>
        <p:spPr>
          <a:xfrm>
            <a:off x="7183676" y="3617442"/>
            <a:ext cx="613833" cy="1099083"/>
          </a:xfrm>
          <a:prstGeom prst="straightConnector1">
            <a:avLst/>
          </a:prstGeom>
          <a:noFill/>
          <a:ln w="12700" cap="flat" cmpd="sng" algn="ctr">
            <a:solidFill>
              <a:srgbClr val="00B050"/>
            </a:solidFill>
            <a:prstDash val="solid"/>
            <a:miter lim="800000"/>
            <a:headEnd type="triangle" w="med" len="med"/>
            <a:tailEnd type="none" w="med" len="med"/>
          </a:ln>
          <a:effectLst/>
        </p:spPr>
      </p:cxnSp>
      <p:cxnSp>
        <p:nvCxnSpPr>
          <p:cNvPr id="28" name="Rechte verbindingslijn met pijl 27">
            <a:extLst>
              <a:ext uri="{FF2B5EF4-FFF2-40B4-BE49-F238E27FC236}">
                <a16:creationId xmlns:a16="http://schemas.microsoft.com/office/drawing/2014/main" id="{25312901-B061-B4AE-D4FE-3397F0C9DB3E}"/>
              </a:ext>
            </a:extLst>
          </p:cNvPr>
          <p:cNvCxnSpPr>
            <a:cxnSpLocks/>
            <a:stCxn id="24" idx="5"/>
            <a:endCxn id="19" idx="1"/>
          </p:cNvCxnSpPr>
          <p:nvPr/>
        </p:nvCxnSpPr>
        <p:spPr>
          <a:xfrm>
            <a:off x="6985399" y="3751307"/>
            <a:ext cx="520416" cy="1093953"/>
          </a:xfrm>
          <a:prstGeom prst="straightConnector1">
            <a:avLst/>
          </a:prstGeom>
          <a:noFill/>
          <a:ln w="76200" cap="flat" cmpd="sng" algn="ctr">
            <a:solidFill>
              <a:srgbClr val="E98300"/>
            </a:solidFill>
            <a:prstDash val="solid"/>
            <a:miter lim="800000"/>
            <a:headEnd type="none" w="med" len="med"/>
            <a:tailEnd type="arrow" w="med" len="med"/>
          </a:ln>
          <a:effectLst/>
        </p:spPr>
      </p:cxnSp>
      <p:cxnSp>
        <p:nvCxnSpPr>
          <p:cNvPr id="29" name="Rechte verbindingslijn met pijl 28">
            <a:extLst>
              <a:ext uri="{FF2B5EF4-FFF2-40B4-BE49-F238E27FC236}">
                <a16:creationId xmlns:a16="http://schemas.microsoft.com/office/drawing/2014/main" id="{A83F31ED-2E7B-9605-E1EB-F44FF99A057B}"/>
              </a:ext>
            </a:extLst>
          </p:cNvPr>
          <p:cNvCxnSpPr>
            <a:cxnSpLocks/>
          </p:cNvCxnSpPr>
          <p:nvPr/>
        </p:nvCxnSpPr>
        <p:spPr>
          <a:xfrm flipH="1">
            <a:off x="4255953" y="3627490"/>
            <a:ext cx="649822" cy="1072106"/>
          </a:xfrm>
          <a:prstGeom prst="straightConnector1">
            <a:avLst/>
          </a:prstGeom>
          <a:noFill/>
          <a:ln w="12700" cap="flat" cmpd="sng" algn="ctr">
            <a:solidFill>
              <a:srgbClr val="00B050"/>
            </a:solidFill>
            <a:prstDash val="solid"/>
            <a:miter lim="800000"/>
            <a:headEnd type="triangle" w="med" len="med"/>
            <a:tailEnd type="none" w="med" len="med"/>
          </a:ln>
          <a:effectLst/>
        </p:spPr>
      </p:cxnSp>
      <p:sp>
        <p:nvSpPr>
          <p:cNvPr id="30" name="Tekstvak 29">
            <a:extLst>
              <a:ext uri="{FF2B5EF4-FFF2-40B4-BE49-F238E27FC236}">
                <a16:creationId xmlns:a16="http://schemas.microsoft.com/office/drawing/2014/main" id="{B6D93E01-1700-6C0F-844A-150D4D561974}"/>
              </a:ext>
            </a:extLst>
          </p:cNvPr>
          <p:cNvSpPr txBox="1"/>
          <p:nvPr/>
        </p:nvSpPr>
        <p:spPr>
          <a:xfrm>
            <a:off x="5011167" y="1440691"/>
            <a:ext cx="1952201" cy="523220"/>
          </a:xfrm>
          <a:prstGeom prst="rect">
            <a:avLst/>
          </a:prstGeom>
          <a:noFill/>
        </p:spPr>
        <p:txBody>
          <a:bodyPr wrap="none" rtlCol="0">
            <a:spAutoFit/>
          </a:bodyPr>
          <a:lstStyle/>
          <a:p>
            <a:pPr defTabSz="457200"/>
            <a:r>
              <a:rPr lang="nl-NL" sz="2800" b="1" dirty="0">
                <a:solidFill>
                  <a:srgbClr val="000000"/>
                </a:solidFill>
                <a:latin typeface="Times New Roman"/>
              </a:rPr>
              <a:t>“We </a:t>
            </a:r>
            <a:r>
              <a:rPr lang="nl-NL" sz="2800" b="1" dirty="0" err="1">
                <a:solidFill>
                  <a:srgbClr val="000000"/>
                </a:solidFill>
                <a:latin typeface="Times New Roman"/>
              </a:rPr>
              <a:t>think</a:t>
            </a:r>
            <a:r>
              <a:rPr lang="nl-NL" sz="2800" b="1" dirty="0">
                <a:solidFill>
                  <a:srgbClr val="000000"/>
                </a:solidFill>
                <a:latin typeface="Times New Roman"/>
              </a:rPr>
              <a:t>”</a:t>
            </a:r>
          </a:p>
        </p:txBody>
      </p:sp>
      <p:cxnSp>
        <p:nvCxnSpPr>
          <p:cNvPr id="31" name="Rechte verbindingslijn met pijl 30">
            <a:extLst>
              <a:ext uri="{FF2B5EF4-FFF2-40B4-BE49-F238E27FC236}">
                <a16:creationId xmlns:a16="http://schemas.microsoft.com/office/drawing/2014/main" id="{AD65E3FB-2803-77CE-5ECA-456A7AE2B7DB}"/>
              </a:ext>
            </a:extLst>
          </p:cNvPr>
          <p:cNvCxnSpPr>
            <a:cxnSpLocks/>
            <a:endCxn id="24" idx="2"/>
          </p:cNvCxnSpPr>
          <p:nvPr/>
        </p:nvCxnSpPr>
        <p:spPr>
          <a:xfrm>
            <a:off x="2358720" y="3035591"/>
            <a:ext cx="2332228" cy="1"/>
          </a:xfrm>
          <a:prstGeom prst="straightConnector1">
            <a:avLst/>
          </a:prstGeom>
          <a:noFill/>
          <a:ln w="57150" cap="flat" cmpd="sng" algn="ctr">
            <a:solidFill>
              <a:srgbClr val="0070C0"/>
            </a:solidFill>
            <a:prstDash val="solid"/>
            <a:miter lim="800000"/>
            <a:tailEnd type="triangle"/>
          </a:ln>
          <a:effectLst/>
        </p:spPr>
      </p:cxnSp>
      <p:cxnSp>
        <p:nvCxnSpPr>
          <p:cNvPr id="32" name="Rechte verbindingslijn met pijl 31">
            <a:extLst>
              <a:ext uri="{FF2B5EF4-FFF2-40B4-BE49-F238E27FC236}">
                <a16:creationId xmlns:a16="http://schemas.microsoft.com/office/drawing/2014/main" id="{9656E8DD-0375-5D5C-F6E2-D724A6E1733B}"/>
              </a:ext>
            </a:extLst>
          </p:cNvPr>
          <p:cNvCxnSpPr>
            <a:cxnSpLocks/>
          </p:cNvCxnSpPr>
          <p:nvPr/>
        </p:nvCxnSpPr>
        <p:spPr>
          <a:xfrm>
            <a:off x="7379064" y="3035590"/>
            <a:ext cx="2332228" cy="1"/>
          </a:xfrm>
          <a:prstGeom prst="straightConnector1">
            <a:avLst/>
          </a:prstGeom>
          <a:noFill/>
          <a:ln w="57150" cap="flat" cmpd="sng" algn="ctr">
            <a:solidFill>
              <a:srgbClr val="0070C0"/>
            </a:solidFill>
            <a:prstDash val="solid"/>
            <a:miter lim="800000"/>
            <a:tailEnd type="triangle"/>
          </a:ln>
          <a:effectLst/>
        </p:spPr>
      </p:cxnSp>
      <p:sp>
        <p:nvSpPr>
          <p:cNvPr id="33" name="Tekstvak 32">
            <a:extLst>
              <a:ext uri="{FF2B5EF4-FFF2-40B4-BE49-F238E27FC236}">
                <a16:creationId xmlns:a16="http://schemas.microsoft.com/office/drawing/2014/main" id="{48D491F0-18B9-C58D-8E60-55214B663E05}"/>
              </a:ext>
            </a:extLst>
          </p:cNvPr>
          <p:cNvSpPr txBox="1"/>
          <p:nvPr/>
        </p:nvSpPr>
        <p:spPr>
          <a:xfrm>
            <a:off x="1374944" y="2683012"/>
            <a:ext cx="936475" cy="584775"/>
          </a:xfrm>
          <a:prstGeom prst="rect">
            <a:avLst/>
          </a:prstGeom>
          <a:noFill/>
        </p:spPr>
        <p:txBody>
          <a:bodyPr wrap="none" rtlCol="0">
            <a:spAutoFit/>
          </a:bodyPr>
          <a:lstStyle/>
          <a:p>
            <a:pPr defTabSz="457200"/>
            <a:r>
              <a:rPr lang="nl-NL" sz="3200" b="1" dirty="0">
                <a:solidFill>
                  <a:srgbClr val="000000"/>
                </a:solidFill>
                <a:latin typeface="Times New Roman"/>
              </a:rPr>
              <a:t>Past</a:t>
            </a:r>
          </a:p>
        </p:txBody>
      </p:sp>
      <p:sp>
        <p:nvSpPr>
          <p:cNvPr id="34" name="Tekstvak 33">
            <a:extLst>
              <a:ext uri="{FF2B5EF4-FFF2-40B4-BE49-F238E27FC236}">
                <a16:creationId xmlns:a16="http://schemas.microsoft.com/office/drawing/2014/main" id="{B1E8BF50-89FC-842D-4266-5D69EBC1456A}"/>
              </a:ext>
            </a:extLst>
          </p:cNvPr>
          <p:cNvSpPr txBox="1"/>
          <p:nvPr/>
        </p:nvSpPr>
        <p:spPr>
          <a:xfrm>
            <a:off x="9830743" y="2683012"/>
            <a:ext cx="1384290" cy="584775"/>
          </a:xfrm>
          <a:prstGeom prst="rect">
            <a:avLst/>
          </a:prstGeom>
          <a:noFill/>
        </p:spPr>
        <p:txBody>
          <a:bodyPr wrap="none" rtlCol="0">
            <a:spAutoFit/>
          </a:bodyPr>
          <a:lstStyle/>
          <a:p>
            <a:pPr defTabSz="457200"/>
            <a:r>
              <a:rPr lang="nl-NL" sz="3200" b="1" dirty="0" err="1">
                <a:solidFill>
                  <a:srgbClr val="000000"/>
                </a:solidFill>
                <a:latin typeface="Times New Roman"/>
              </a:rPr>
              <a:t>Future</a:t>
            </a:r>
            <a:endParaRPr lang="nl-NL" sz="3200" b="1" dirty="0">
              <a:solidFill>
                <a:srgbClr val="000000"/>
              </a:solidFill>
              <a:latin typeface="Times New Roman"/>
            </a:endParaRPr>
          </a:p>
        </p:txBody>
      </p:sp>
      <p:sp>
        <p:nvSpPr>
          <p:cNvPr id="36" name="Tekstvak 35">
            <a:extLst>
              <a:ext uri="{FF2B5EF4-FFF2-40B4-BE49-F238E27FC236}">
                <a16:creationId xmlns:a16="http://schemas.microsoft.com/office/drawing/2014/main" id="{7B65E49C-D2A1-A139-AA87-D3AA64412A44}"/>
              </a:ext>
            </a:extLst>
          </p:cNvPr>
          <p:cNvSpPr txBox="1"/>
          <p:nvPr/>
        </p:nvSpPr>
        <p:spPr>
          <a:xfrm>
            <a:off x="5063386" y="4230500"/>
            <a:ext cx="2309009" cy="865173"/>
          </a:xfrm>
          <a:prstGeom prst="rect">
            <a:avLst/>
          </a:prstGeom>
          <a:solidFill>
            <a:schemeClr val="bg1"/>
          </a:solidFill>
        </p:spPr>
        <p:txBody>
          <a:bodyPr wrap="square" lIns="91440" tIns="45720" rIns="91440" bIns="45720" anchor="t">
            <a:spAutoFit/>
          </a:bodyPr>
          <a:lstStyle/>
          <a:p>
            <a:pPr>
              <a:lnSpc>
                <a:spcPct val="107000"/>
              </a:lnSpc>
            </a:pPr>
            <a:r>
              <a:rPr lang="nl-NL" sz="2400" b="1" kern="100" dirty="0">
                <a:latin typeface="Calibri Light"/>
                <a:ea typeface="Calibri"/>
                <a:cs typeface="Times New Roman"/>
              </a:rPr>
              <a:t>“</a:t>
            </a:r>
            <a:r>
              <a:rPr lang="nl-NL" sz="2400" b="1" kern="100" dirty="0" err="1">
                <a:latin typeface="Calibri Light"/>
                <a:ea typeface="Calibri"/>
                <a:cs typeface="Times New Roman"/>
              </a:rPr>
              <a:t>transitional</a:t>
            </a:r>
            <a:r>
              <a:rPr lang="nl-NL" sz="2400" b="1" kern="100" dirty="0">
                <a:latin typeface="Calibri Light"/>
                <a:ea typeface="Calibri"/>
                <a:cs typeface="Times New Roman"/>
              </a:rPr>
              <a:t> (</a:t>
            </a:r>
            <a:r>
              <a:rPr lang="nl-NL" sz="2400" b="1" kern="100" dirty="0" err="1">
                <a:latin typeface="Calibri Light"/>
                <a:ea typeface="Calibri"/>
                <a:cs typeface="Times New Roman"/>
              </a:rPr>
              <a:t>use</a:t>
            </a:r>
            <a:r>
              <a:rPr lang="nl-NL" sz="2400" b="1" kern="100" dirty="0">
                <a:latin typeface="Calibri Light"/>
                <a:ea typeface="Calibri"/>
                <a:cs typeface="Times New Roman"/>
              </a:rPr>
              <a:t> of) </a:t>
            </a:r>
            <a:r>
              <a:rPr lang="nl-NL" sz="2400" b="1" kern="100" dirty="0" err="1">
                <a:latin typeface="Calibri Light"/>
                <a:ea typeface="Calibri"/>
                <a:cs typeface="Times New Roman"/>
              </a:rPr>
              <a:t>concepts</a:t>
            </a:r>
            <a:r>
              <a:rPr lang="en-US" sz="2400" b="1" kern="100" dirty="0">
                <a:latin typeface="Calibri Light"/>
                <a:ea typeface="Calibri"/>
                <a:cs typeface="Times New Roman"/>
              </a:rPr>
              <a:t>”</a:t>
            </a:r>
            <a:endParaRPr lang="en-US" dirty="0">
              <a:latin typeface="Calibri"/>
              <a:ea typeface="Calibri"/>
              <a:cs typeface="Calibri"/>
            </a:endParaRPr>
          </a:p>
        </p:txBody>
      </p:sp>
      <p:pic>
        <p:nvPicPr>
          <p:cNvPr id="7" name="Picture 6" descr="Donald Winnicott, Transitional Object, 1971. Drawing. By permission of... |  Download Scientific Diagram">
            <a:extLst>
              <a:ext uri="{FF2B5EF4-FFF2-40B4-BE49-F238E27FC236}">
                <a16:creationId xmlns:a16="http://schemas.microsoft.com/office/drawing/2014/main" id="{E4A3FA59-43BB-B534-A205-E38138BC21A0}"/>
              </a:ext>
            </a:extLst>
          </p:cNvPr>
          <p:cNvPicPr>
            <a:picLocks noChangeAspect="1"/>
          </p:cNvPicPr>
          <p:nvPr/>
        </p:nvPicPr>
        <p:blipFill>
          <a:blip r:embed="rId4"/>
          <a:stretch>
            <a:fillRect/>
          </a:stretch>
        </p:blipFill>
        <p:spPr>
          <a:xfrm>
            <a:off x="318028" y="3346247"/>
            <a:ext cx="2105212" cy="1286940"/>
          </a:xfrm>
          <a:prstGeom prst="rect">
            <a:avLst/>
          </a:prstGeom>
        </p:spPr>
      </p:pic>
    </p:spTree>
    <p:extLst>
      <p:ext uri="{BB962C8B-B14F-4D97-AF65-F5344CB8AC3E}">
        <p14:creationId xmlns:p14="http://schemas.microsoft.com/office/powerpoint/2010/main" val="3938398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30" grpId="0"/>
      <p:bldP spid="33" grpId="0"/>
      <p:bldP spid="34" grpId="0"/>
      <p:bldP spid="3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311</TotalTime>
  <Words>701</Words>
  <Application>Microsoft Office PowerPoint</Application>
  <PresentationFormat>Widescreen</PresentationFormat>
  <Paragraphs>167</Paragraphs>
  <Slides>26</Slides>
  <Notes>25</Notes>
  <HiddenSlides>0</HiddenSlides>
  <MMClips>5</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Calibri Light</vt:lpstr>
      <vt:lpstr>Times New Roman</vt:lpstr>
      <vt:lpstr>Office Theme</vt:lpstr>
      <vt:lpstr>Transitional concepts on desire, university and psychotherapy</vt:lpstr>
      <vt:lpstr>PowerPoint Presentation</vt:lpstr>
      <vt:lpstr>What is my problem?</vt:lpstr>
      <vt:lpstr>PowerPoint Presentation</vt:lpstr>
      <vt:lpstr>PowerPoint Presentation</vt:lpstr>
      <vt:lpstr>PowerPoint Presentation</vt:lpstr>
      <vt:lpstr>Triad of clinical thinking</vt:lpstr>
      <vt:lpstr>Transitional object and transitional space</vt:lpstr>
      <vt:lpstr>Embedded in historical discourse</vt:lpstr>
      <vt:lpstr>PowerPoint Presentation</vt:lpstr>
      <vt:lpstr>PowerPoint Presentation</vt:lpstr>
      <vt:lpstr>Good enough...</vt:lpstr>
      <vt:lpstr>Interview</vt:lpstr>
      <vt:lpstr>PowerPoint Presentation</vt:lpstr>
      <vt:lpstr>PowerPoint Presentation</vt:lpstr>
      <vt:lpstr>Thematische analyse</vt:lpstr>
      <vt:lpstr>PowerPoint Presentation</vt:lpstr>
      <vt:lpstr>PowerPoint Presentation</vt:lpstr>
      <vt:lpstr>Conclusions?</vt:lpstr>
      <vt:lpstr>Reflexivity</vt:lpstr>
      <vt:lpstr>PowerPoint Presentation</vt:lpstr>
      <vt:lpstr>And did it satisfy my desire?</vt:lpstr>
      <vt:lpstr>What’s next?</vt:lpstr>
      <vt:lpstr>Why?  a split in our present psychology</vt:lpstr>
      <vt:lpstr>How? </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Lisa Wijsen</dc:creator>
  <cp:lastModifiedBy>Arjen Noordhof</cp:lastModifiedBy>
  <cp:revision>606</cp:revision>
  <dcterms:created xsi:type="dcterms:W3CDTF">2023-03-03T08:55:36Z</dcterms:created>
  <dcterms:modified xsi:type="dcterms:W3CDTF">2024-06-20T10:16:47Z</dcterms:modified>
</cp:coreProperties>
</file>